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81" r:id="rId3"/>
    <p:sldId id="286" r:id="rId4"/>
    <p:sldId id="282" r:id="rId5"/>
    <p:sldId id="292" r:id="rId6"/>
    <p:sldId id="314" r:id="rId7"/>
    <p:sldId id="301" r:id="rId8"/>
    <p:sldId id="306" r:id="rId9"/>
    <p:sldId id="311" r:id="rId10"/>
    <p:sldId id="303" r:id="rId11"/>
    <p:sldId id="295" r:id="rId12"/>
    <p:sldId id="296" r:id="rId13"/>
    <p:sldId id="297" r:id="rId14"/>
    <p:sldId id="312" r:id="rId15"/>
    <p:sldId id="298" r:id="rId16"/>
    <p:sldId id="313" r:id="rId17"/>
  </p:sldIdLst>
  <p:sldSz cx="6858000" cy="9906000" type="A4"/>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AC00"/>
    <a:srgbClr val="D2A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36" y="3096"/>
      </p:cViewPr>
      <p:guideLst>
        <p:guide orient="horz" pos="31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855312-D01C-4985-A410-A42437494764}" type="doc">
      <dgm:prSet loTypeId="urn:microsoft.com/office/officeart/2005/8/layout/chevron2" loCatId="list" qsTypeId="urn:microsoft.com/office/officeart/2005/8/quickstyle/3d2" qsCatId="3D" csTypeId="urn:microsoft.com/office/officeart/2005/8/colors/accent1_2" csCatId="accent1" phldr="1"/>
      <dgm:spPr/>
      <dgm:t>
        <a:bodyPr/>
        <a:lstStyle/>
        <a:p>
          <a:endParaRPr lang="en-US"/>
        </a:p>
      </dgm:t>
    </dgm:pt>
    <dgm:pt modelId="{C708BB64-8F91-4C8C-B745-FB2A69FB8DF2}">
      <dgm:prSet phldrT="[Text]"/>
      <dgm:spPr/>
      <dgm:t>
        <a:bodyPr/>
        <a:lstStyle/>
        <a:p>
          <a:r>
            <a:rPr lang="en-US" dirty="0" smtClean="0"/>
            <a:t>1</a:t>
          </a:r>
          <a:endParaRPr lang="en-US" dirty="0"/>
        </a:p>
      </dgm:t>
    </dgm:pt>
    <dgm:pt modelId="{74357540-DFB9-4D43-8910-301738D9868A}" type="parTrans" cxnId="{AFD65917-6A1F-43C3-A116-3AEB34C0B174}">
      <dgm:prSet/>
      <dgm:spPr/>
      <dgm:t>
        <a:bodyPr/>
        <a:lstStyle/>
        <a:p>
          <a:endParaRPr lang="en-US"/>
        </a:p>
      </dgm:t>
    </dgm:pt>
    <dgm:pt modelId="{9C33B308-1DE1-494D-B640-32930F1333E7}" type="sibTrans" cxnId="{AFD65917-6A1F-43C3-A116-3AEB34C0B174}">
      <dgm:prSet/>
      <dgm:spPr/>
      <dgm:t>
        <a:bodyPr/>
        <a:lstStyle/>
        <a:p>
          <a:endParaRPr lang="en-US"/>
        </a:p>
      </dgm:t>
    </dgm:pt>
    <dgm:pt modelId="{D3DB93EF-BA73-462F-BB07-ECA0AA89A5E6}">
      <dgm:prSet phldrT="[Text]" custT="1"/>
      <dgm:spPr/>
      <dgm:t>
        <a:bodyPr/>
        <a:lstStyle/>
        <a:p>
          <a:pPr algn="just"/>
          <a:r>
            <a:rPr lang="de-DE" sz="1400" dirty="0" smtClean="0">
              <a:latin typeface="Times New Roman" pitchFamily="18" charset="0"/>
              <a:cs typeface="Times New Roman" pitchFamily="18" charset="0"/>
            </a:rPr>
            <a:t>Hội nghị Ban Thường vụ Trung ương Đoàn lần thứ 12 (khóa X)</a:t>
          </a:r>
          <a:endParaRPr lang="en-US" sz="1400" dirty="0">
            <a:latin typeface="Times New Roman" pitchFamily="18" charset="0"/>
            <a:cs typeface="Times New Roman" pitchFamily="18" charset="0"/>
          </a:endParaRPr>
        </a:p>
      </dgm:t>
    </dgm:pt>
    <dgm:pt modelId="{BBB8BB42-0476-45F5-8992-4BB204C7F9E9}" type="parTrans" cxnId="{9F2CA061-35AA-40C6-8B07-D1742879AE63}">
      <dgm:prSet/>
      <dgm:spPr/>
      <dgm:t>
        <a:bodyPr/>
        <a:lstStyle/>
        <a:p>
          <a:endParaRPr lang="en-US"/>
        </a:p>
      </dgm:t>
    </dgm:pt>
    <dgm:pt modelId="{ACE6ADEA-8BAC-40C3-BDDE-88539F83C75A}" type="sibTrans" cxnId="{9F2CA061-35AA-40C6-8B07-D1742879AE63}">
      <dgm:prSet/>
      <dgm:spPr/>
      <dgm:t>
        <a:bodyPr/>
        <a:lstStyle/>
        <a:p>
          <a:endParaRPr lang="en-US"/>
        </a:p>
      </dgm:t>
    </dgm:pt>
    <dgm:pt modelId="{E3AFFA4A-4031-486B-AA8D-9B58A6D4B572}">
      <dgm:prSet phldrT="[Text]"/>
      <dgm:spPr/>
      <dgm:t>
        <a:bodyPr/>
        <a:lstStyle/>
        <a:p>
          <a:r>
            <a:rPr lang="en-US" dirty="0" smtClean="0"/>
            <a:t>2</a:t>
          </a:r>
          <a:endParaRPr lang="en-US" dirty="0"/>
        </a:p>
      </dgm:t>
    </dgm:pt>
    <dgm:pt modelId="{48DB152C-43C2-418E-BF76-D2DF0160C636}" type="parTrans" cxnId="{EBBB814B-02DE-42F3-BE47-4B4EC3CED52B}">
      <dgm:prSet/>
      <dgm:spPr/>
      <dgm:t>
        <a:bodyPr/>
        <a:lstStyle/>
        <a:p>
          <a:endParaRPr lang="en-US"/>
        </a:p>
      </dgm:t>
    </dgm:pt>
    <dgm:pt modelId="{A2257F4B-C849-4428-BA59-A584104EE42A}" type="sibTrans" cxnId="{EBBB814B-02DE-42F3-BE47-4B4EC3CED52B}">
      <dgm:prSet/>
      <dgm:spPr/>
      <dgm:t>
        <a:bodyPr/>
        <a:lstStyle/>
        <a:p>
          <a:endParaRPr lang="en-US"/>
        </a:p>
      </dgm:t>
    </dgm:pt>
    <dgm:pt modelId="{EC3CE191-7263-440E-9D67-0FFEAAE41044}">
      <dgm:prSet phldrT="[Text]" custT="1"/>
      <dgm:spPr/>
      <dgm:t>
        <a:bodyPr/>
        <a:lstStyle/>
        <a:p>
          <a:pPr algn="just"/>
          <a:r>
            <a:rPr lang="en-US" sz="1400" dirty="0" err="1" smtClean="0">
              <a:latin typeface="Times New Roman" pitchFamily="18" charset="0"/>
              <a:cs typeface="Times New Roman" pitchFamily="18" charset="0"/>
            </a:rPr>
            <a:t>Giải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thưởng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cán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bộ</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công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chức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trẻ</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toàn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quốc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lần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thứ</a:t>
          </a:r>
          <a:r>
            <a:rPr lang="en-US" sz="1400" dirty="0" smtClean="0">
              <a:latin typeface="Times New Roman" pitchFamily="18" charset="0"/>
              <a:cs typeface="Times New Roman" pitchFamily="18" charset="0"/>
            </a:rPr>
            <a:t> II </a:t>
          </a:r>
          <a:endParaRPr lang="en-US" sz="1400" b="0" i="0" dirty="0">
            <a:latin typeface="Times New Roman" pitchFamily="18" charset="0"/>
            <a:cs typeface="Times New Roman" pitchFamily="18" charset="0"/>
          </a:endParaRPr>
        </a:p>
      </dgm:t>
    </dgm:pt>
    <dgm:pt modelId="{4BE7B77D-E659-4ED2-B16B-32271D3A1E4A}" type="parTrans" cxnId="{76553974-D5C3-4E7A-9212-677BBAABD25A}">
      <dgm:prSet/>
      <dgm:spPr/>
      <dgm:t>
        <a:bodyPr/>
        <a:lstStyle/>
        <a:p>
          <a:endParaRPr lang="en-US"/>
        </a:p>
      </dgm:t>
    </dgm:pt>
    <dgm:pt modelId="{B1D99001-389C-4695-A151-A0DC2D91D583}" type="sibTrans" cxnId="{76553974-D5C3-4E7A-9212-677BBAABD25A}">
      <dgm:prSet/>
      <dgm:spPr/>
      <dgm:t>
        <a:bodyPr/>
        <a:lstStyle/>
        <a:p>
          <a:endParaRPr lang="en-US"/>
        </a:p>
      </dgm:t>
    </dgm:pt>
    <dgm:pt modelId="{DF021828-747B-4EB3-AADF-5CA76B6572FE}">
      <dgm:prSet phldrT="[Text]"/>
      <dgm:spPr/>
      <dgm:t>
        <a:bodyPr/>
        <a:lstStyle/>
        <a:p>
          <a:r>
            <a:rPr lang="en-US" dirty="0" smtClean="0"/>
            <a:t>3</a:t>
          </a:r>
          <a:endParaRPr lang="en-US" dirty="0"/>
        </a:p>
      </dgm:t>
    </dgm:pt>
    <dgm:pt modelId="{34767137-BAC7-471A-970B-4653CBCAE7C6}" type="parTrans" cxnId="{02A7220F-D976-4A02-8D9E-2BAA1B1DF412}">
      <dgm:prSet/>
      <dgm:spPr/>
      <dgm:t>
        <a:bodyPr/>
        <a:lstStyle/>
        <a:p>
          <a:endParaRPr lang="en-US"/>
        </a:p>
      </dgm:t>
    </dgm:pt>
    <dgm:pt modelId="{3A71C14C-E47A-4D20-AC9A-844F5C269CDC}" type="sibTrans" cxnId="{02A7220F-D976-4A02-8D9E-2BAA1B1DF412}">
      <dgm:prSet/>
      <dgm:spPr/>
      <dgm:t>
        <a:bodyPr/>
        <a:lstStyle/>
        <a:p>
          <a:endParaRPr lang="en-US"/>
        </a:p>
      </dgm:t>
    </dgm:pt>
    <dgm:pt modelId="{48B6CC73-E98B-4ABA-B1FB-6602F1807986}">
      <dgm:prSet phldrT="[Text]" custT="1"/>
      <dgm:spPr/>
      <dgm:t>
        <a:bodyPr/>
        <a:lstStyle/>
        <a:p>
          <a:r>
            <a:rPr lang="en-US" sz="1350" dirty="0" err="1" smtClean="0">
              <a:latin typeface="Times New Roman" pitchFamily="18" charset="0"/>
              <a:cs typeface="Times New Roman" pitchFamily="18" charset="0"/>
            </a:rPr>
            <a:t>Các</a:t>
          </a:r>
          <a:r>
            <a:rPr lang="en-US" sz="1350" dirty="0" smtClean="0">
              <a:latin typeface="Times New Roman" pitchFamily="18" charset="0"/>
              <a:cs typeface="Times New Roman" pitchFamily="18" charset="0"/>
            </a:rPr>
            <a:t> </a:t>
          </a:r>
          <a:r>
            <a:rPr lang="en-US" sz="1350" dirty="0" err="1" smtClean="0">
              <a:latin typeface="Times New Roman" pitchFamily="18" charset="0"/>
              <a:cs typeface="Times New Roman" pitchFamily="18" charset="0"/>
            </a:rPr>
            <a:t>hoạt</a:t>
          </a:r>
          <a:r>
            <a:rPr lang="en-US" sz="1350" dirty="0" smtClean="0">
              <a:latin typeface="Times New Roman" pitchFamily="18" charset="0"/>
              <a:cs typeface="Times New Roman" pitchFamily="18" charset="0"/>
            </a:rPr>
            <a:t> </a:t>
          </a:r>
          <a:r>
            <a:rPr lang="en-US" sz="1350" dirty="0" err="1" smtClean="0">
              <a:latin typeface="Times New Roman" pitchFamily="18" charset="0"/>
              <a:cs typeface="Times New Roman" pitchFamily="18" charset="0"/>
            </a:rPr>
            <a:t>động</a:t>
          </a:r>
          <a:r>
            <a:rPr lang="en-US" sz="1350" dirty="0" smtClean="0">
              <a:latin typeface="Times New Roman" pitchFamily="18" charset="0"/>
              <a:cs typeface="Times New Roman" pitchFamily="18" charset="0"/>
            </a:rPr>
            <a:t> </a:t>
          </a:r>
          <a:r>
            <a:rPr lang="en-US" sz="1350" dirty="0" err="1" smtClean="0">
              <a:latin typeface="Times New Roman" pitchFamily="18" charset="0"/>
              <a:cs typeface="Times New Roman" pitchFamily="18" charset="0"/>
            </a:rPr>
            <a:t>hưởng</a:t>
          </a:r>
          <a:r>
            <a:rPr lang="en-US" sz="1350" dirty="0" smtClean="0">
              <a:latin typeface="Times New Roman" pitchFamily="18" charset="0"/>
              <a:cs typeface="Times New Roman" pitchFamily="18" charset="0"/>
            </a:rPr>
            <a:t> </a:t>
          </a:r>
          <a:r>
            <a:rPr lang="en-US" sz="1350" dirty="0" err="1" smtClean="0">
              <a:latin typeface="Times New Roman" pitchFamily="18" charset="0"/>
              <a:cs typeface="Times New Roman" pitchFamily="18" charset="0"/>
            </a:rPr>
            <a:t>ứng</a:t>
          </a:r>
          <a:r>
            <a:rPr lang="en-US" sz="1350" dirty="0" smtClean="0">
              <a:latin typeface="Times New Roman" pitchFamily="18" charset="0"/>
              <a:cs typeface="Times New Roman" pitchFamily="18" charset="0"/>
            </a:rPr>
            <a:t> </a:t>
          </a:r>
          <a:r>
            <a:rPr lang="en-US" sz="1350" dirty="0" err="1" smtClean="0">
              <a:latin typeface="Times New Roman" pitchFamily="18" charset="0"/>
              <a:cs typeface="Times New Roman" pitchFamily="18" charset="0"/>
            </a:rPr>
            <a:t>tháng</a:t>
          </a:r>
          <a:r>
            <a:rPr lang="en-US" sz="1350" dirty="0" smtClean="0">
              <a:latin typeface="Times New Roman" pitchFamily="18" charset="0"/>
              <a:cs typeface="Times New Roman" pitchFamily="18" charset="0"/>
            </a:rPr>
            <a:t> An </a:t>
          </a:r>
          <a:r>
            <a:rPr lang="en-US" sz="1350" dirty="0" err="1" smtClean="0">
              <a:latin typeface="Times New Roman" pitchFamily="18" charset="0"/>
              <a:cs typeface="Times New Roman" pitchFamily="18" charset="0"/>
            </a:rPr>
            <a:t>toàn</a:t>
          </a:r>
          <a:r>
            <a:rPr lang="en-US" sz="1350" dirty="0" smtClean="0">
              <a:latin typeface="Times New Roman" pitchFamily="18" charset="0"/>
              <a:cs typeface="Times New Roman" pitchFamily="18" charset="0"/>
            </a:rPr>
            <a:t> </a:t>
          </a:r>
          <a:r>
            <a:rPr lang="en-US" sz="1350" dirty="0" err="1" smtClean="0">
              <a:latin typeface="Times New Roman" pitchFamily="18" charset="0"/>
              <a:cs typeface="Times New Roman" pitchFamily="18" charset="0"/>
            </a:rPr>
            <a:t>giao</a:t>
          </a:r>
          <a:r>
            <a:rPr lang="en-US" sz="1350" dirty="0" smtClean="0">
              <a:latin typeface="Times New Roman" pitchFamily="18" charset="0"/>
              <a:cs typeface="Times New Roman" pitchFamily="18" charset="0"/>
            </a:rPr>
            <a:t> </a:t>
          </a:r>
          <a:r>
            <a:rPr lang="en-US" sz="1350" dirty="0" err="1" smtClean="0">
              <a:latin typeface="Times New Roman" pitchFamily="18" charset="0"/>
              <a:cs typeface="Times New Roman" pitchFamily="18" charset="0"/>
            </a:rPr>
            <a:t>thông</a:t>
          </a:r>
          <a:r>
            <a:rPr lang="en-US" sz="1350" dirty="0" smtClean="0">
              <a:latin typeface="Times New Roman" pitchFamily="18" charset="0"/>
              <a:cs typeface="Times New Roman" pitchFamily="18" charset="0"/>
            </a:rPr>
            <a:t> </a:t>
          </a:r>
          <a:r>
            <a:rPr lang="en-US" sz="1350" dirty="0" err="1" smtClean="0">
              <a:latin typeface="Times New Roman" pitchFamily="18" charset="0"/>
              <a:cs typeface="Times New Roman" pitchFamily="18" charset="0"/>
            </a:rPr>
            <a:t>Quốc</a:t>
          </a:r>
          <a:r>
            <a:rPr lang="en-US" sz="1350" dirty="0" smtClean="0">
              <a:latin typeface="Times New Roman" pitchFamily="18" charset="0"/>
              <a:cs typeface="Times New Roman" pitchFamily="18" charset="0"/>
            </a:rPr>
            <a:t> </a:t>
          </a:r>
          <a:r>
            <a:rPr lang="en-US" sz="1350" dirty="0" err="1" smtClean="0">
              <a:latin typeface="Times New Roman" pitchFamily="18" charset="0"/>
              <a:cs typeface="Times New Roman" pitchFamily="18" charset="0"/>
            </a:rPr>
            <a:t>gia</a:t>
          </a:r>
          <a:r>
            <a:rPr lang="en-US" sz="1350" dirty="0" smtClean="0">
              <a:latin typeface="Times New Roman" pitchFamily="18" charset="0"/>
              <a:cs typeface="Times New Roman" pitchFamily="18" charset="0"/>
            </a:rPr>
            <a:t> </a:t>
          </a:r>
          <a:r>
            <a:rPr lang="en-US" sz="1350" dirty="0" err="1" smtClean="0">
              <a:latin typeface="Times New Roman" pitchFamily="18" charset="0"/>
              <a:cs typeface="Times New Roman" pitchFamily="18" charset="0"/>
            </a:rPr>
            <a:t>trên</a:t>
          </a:r>
          <a:r>
            <a:rPr lang="en-US" sz="1350" dirty="0" smtClean="0">
              <a:latin typeface="Times New Roman" pitchFamily="18" charset="0"/>
              <a:cs typeface="Times New Roman" pitchFamily="18" charset="0"/>
            </a:rPr>
            <a:t> </a:t>
          </a:r>
          <a:r>
            <a:rPr lang="en-US" sz="1350" dirty="0" err="1" smtClean="0">
              <a:latin typeface="Times New Roman" pitchFamily="18" charset="0"/>
              <a:cs typeface="Times New Roman" pitchFamily="18" charset="0"/>
            </a:rPr>
            <a:t>địa</a:t>
          </a:r>
          <a:r>
            <a:rPr lang="en-US" sz="1350" dirty="0" smtClean="0">
              <a:latin typeface="Times New Roman" pitchFamily="18" charset="0"/>
              <a:cs typeface="Times New Roman" pitchFamily="18" charset="0"/>
            </a:rPr>
            <a:t> </a:t>
          </a:r>
          <a:r>
            <a:rPr lang="en-US" sz="1350" dirty="0" err="1" smtClean="0">
              <a:latin typeface="Times New Roman" pitchFamily="18" charset="0"/>
              <a:cs typeface="Times New Roman" pitchFamily="18" charset="0"/>
            </a:rPr>
            <a:t>bàn</a:t>
          </a:r>
          <a:r>
            <a:rPr lang="en-US" sz="1350" dirty="0" smtClean="0">
              <a:latin typeface="Times New Roman" pitchFamily="18" charset="0"/>
              <a:cs typeface="Times New Roman" pitchFamily="18" charset="0"/>
            </a:rPr>
            <a:t> </a:t>
          </a:r>
          <a:r>
            <a:rPr lang="en-US" sz="1350" dirty="0" err="1" smtClean="0">
              <a:latin typeface="Times New Roman" pitchFamily="18" charset="0"/>
              <a:cs typeface="Times New Roman" pitchFamily="18" charset="0"/>
            </a:rPr>
            <a:t>đô</a:t>
          </a:r>
          <a:r>
            <a:rPr lang="en-US" sz="1350" dirty="0" smtClean="0">
              <a:latin typeface="Times New Roman" pitchFamily="18" charset="0"/>
              <a:cs typeface="Times New Roman" pitchFamily="18" charset="0"/>
            </a:rPr>
            <a:t> </a:t>
          </a:r>
          <a:r>
            <a:rPr lang="en-US" sz="1350" dirty="0" err="1" smtClean="0">
              <a:latin typeface="Times New Roman" pitchFamily="18" charset="0"/>
              <a:cs typeface="Times New Roman" pitchFamily="18" charset="0"/>
            </a:rPr>
            <a:t>thị</a:t>
          </a:r>
          <a:endParaRPr lang="en-US" sz="1350" dirty="0">
            <a:latin typeface="Times New Roman" pitchFamily="18" charset="0"/>
            <a:cs typeface="Times New Roman" pitchFamily="18" charset="0"/>
          </a:endParaRPr>
        </a:p>
      </dgm:t>
    </dgm:pt>
    <dgm:pt modelId="{6624BDD1-CF6A-4BD2-B77E-5C40C5E0B695}" type="parTrans" cxnId="{79589A9B-2D63-4288-9948-1C68619C87FA}">
      <dgm:prSet/>
      <dgm:spPr/>
      <dgm:t>
        <a:bodyPr/>
        <a:lstStyle/>
        <a:p>
          <a:endParaRPr lang="en-US"/>
        </a:p>
      </dgm:t>
    </dgm:pt>
    <dgm:pt modelId="{BFBAF0FC-AEBD-43F5-A309-96DC0078F002}" type="sibTrans" cxnId="{79589A9B-2D63-4288-9948-1C68619C87FA}">
      <dgm:prSet/>
      <dgm:spPr/>
      <dgm:t>
        <a:bodyPr/>
        <a:lstStyle/>
        <a:p>
          <a:endParaRPr lang="en-US"/>
        </a:p>
      </dgm:t>
    </dgm:pt>
    <dgm:pt modelId="{22661DB2-9375-4149-9E22-5349BBE0BFB3}">
      <dgm:prSet/>
      <dgm:spPr/>
      <dgm:t>
        <a:bodyPr/>
        <a:lstStyle/>
        <a:p>
          <a:r>
            <a:rPr lang="en-US" dirty="0" smtClean="0"/>
            <a:t>4</a:t>
          </a:r>
          <a:endParaRPr lang="en-US" dirty="0"/>
        </a:p>
      </dgm:t>
    </dgm:pt>
    <dgm:pt modelId="{F5E747B5-D9BA-4AD0-B126-86D5C27DF954}" type="parTrans" cxnId="{8A202C4E-CD72-4129-B6DE-5370A5D3237B}">
      <dgm:prSet/>
      <dgm:spPr/>
      <dgm:t>
        <a:bodyPr/>
        <a:lstStyle/>
        <a:p>
          <a:endParaRPr lang="en-US"/>
        </a:p>
      </dgm:t>
    </dgm:pt>
    <dgm:pt modelId="{0CD93BCD-2A16-420F-B6B1-3DC60EA9104A}" type="sibTrans" cxnId="{8A202C4E-CD72-4129-B6DE-5370A5D3237B}">
      <dgm:prSet/>
      <dgm:spPr/>
      <dgm:t>
        <a:bodyPr/>
        <a:lstStyle/>
        <a:p>
          <a:endParaRPr lang="en-US"/>
        </a:p>
      </dgm:t>
    </dgm:pt>
    <dgm:pt modelId="{864C0DF3-9903-4F0F-B417-5E2DEAC785F7}">
      <dgm:prSet/>
      <dgm:spPr/>
      <dgm:t>
        <a:bodyPr/>
        <a:lstStyle/>
        <a:p>
          <a:r>
            <a:rPr lang="en-US" dirty="0" smtClean="0"/>
            <a:t>5</a:t>
          </a:r>
          <a:endParaRPr lang="en-US" dirty="0"/>
        </a:p>
      </dgm:t>
    </dgm:pt>
    <dgm:pt modelId="{001B9505-A1C9-4C7A-A1BC-95BC8AE7C010}" type="parTrans" cxnId="{A3409381-5319-4341-AEFD-9237B765CA23}">
      <dgm:prSet/>
      <dgm:spPr/>
      <dgm:t>
        <a:bodyPr/>
        <a:lstStyle/>
        <a:p>
          <a:endParaRPr lang="en-US"/>
        </a:p>
      </dgm:t>
    </dgm:pt>
    <dgm:pt modelId="{577FB001-7F79-4240-B556-A45E694D2A24}" type="sibTrans" cxnId="{A3409381-5319-4341-AEFD-9237B765CA23}">
      <dgm:prSet/>
      <dgm:spPr/>
      <dgm:t>
        <a:bodyPr/>
        <a:lstStyle/>
        <a:p>
          <a:endParaRPr lang="en-US"/>
        </a:p>
      </dgm:t>
    </dgm:pt>
    <dgm:pt modelId="{76728A62-C9DD-4EB9-8985-2718A42D5683}">
      <dgm:prSet custT="1"/>
      <dgm:spPr/>
      <dgm:t>
        <a:bodyPr/>
        <a:lstStyle/>
        <a:p>
          <a:r>
            <a:rPr lang="en-US" sz="1300" dirty="0" err="1" smtClean="0">
              <a:latin typeface="Times New Roman" pitchFamily="18" charset="0"/>
              <a:cs typeface="Times New Roman" pitchFamily="18" charset="0"/>
            </a:rPr>
            <a:t>Phối</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hợp</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với</a:t>
          </a:r>
          <a:r>
            <a:rPr lang="en-US" sz="1300" dirty="0" smtClean="0">
              <a:latin typeface="Times New Roman" pitchFamily="18" charset="0"/>
              <a:cs typeface="Times New Roman" pitchFamily="18" charset="0"/>
            </a:rPr>
            <a:t> Ban </a:t>
          </a:r>
          <a:r>
            <a:rPr lang="en-US" sz="1300" dirty="0" err="1" smtClean="0">
              <a:latin typeface="Times New Roman" pitchFamily="18" charset="0"/>
              <a:cs typeface="Times New Roman" pitchFamily="18" charset="0"/>
            </a:rPr>
            <a:t>Tuyên</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giáo</a:t>
          </a:r>
          <a:r>
            <a:rPr lang="en-US" sz="1300" dirty="0" smtClean="0">
              <a:latin typeface="Times New Roman" pitchFamily="18" charset="0"/>
              <a:cs typeface="Times New Roman" pitchFamily="18" charset="0"/>
            </a:rPr>
            <a:t> Trung </a:t>
          </a:r>
          <a:r>
            <a:rPr lang="en-US" sz="1300" dirty="0" err="1" smtClean="0">
              <a:latin typeface="Times New Roman" pitchFamily="18" charset="0"/>
              <a:cs typeface="Times New Roman" pitchFamily="18" charset="0"/>
            </a:rPr>
            <a:t>ương</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tổ</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chức</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tập</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huấn</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kiến</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thức</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Luật</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biển</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và</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chủ</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quyền</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biển</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đảo</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cho</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đoàn</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viên</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thanh</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niên</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Tp</a:t>
          </a:r>
          <a:r>
            <a:rPr lang="en-US" sz="1300" dirty="0" smtClean="0">
              <a:latin typeface="Times New Roman" pitchFamily="18" charset="0"/>
              <a:cs typeface="Times New Roman" pitchFamily="18" charset="0"/>
            </a:rPr>
            <a:t> HCM, </a:t>
          </a:r>
          <a:r>
            <a:rPr lang="en-US" sz="1300" dirty="0" err="1" smtClean="0">
              <a:latin typeface="Times New Roman" pitchFamily="18" charset="0"/>
              <a:cs typeface="Times New Roman" pitchFamily="18" charset="0"/>
            </a:rPr>
            <a:t>Huế</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Thái</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Nguyên</a:t>
          </a:r>
          <a:r>
            <a:rPr lang="en-US" sz="1300" dirty="0" smtClean="0">
              <a:latin typeface="Times New Roman" pitchFamily="18" charset="0"/>
              <a:cs typeface="Times New Roman" pitchFamily="18" charset="0"/>
            </a:rPr>
            <a:t>)</a:t>
          </a:r>
          <a:endParaRPr lang="en-US" sz="1300" dirty="0">
            <a:latin typeface="Times New Roman" pitchFamily="18" charset="0"/>
            <a:cs typeface="Times New Roman" pitchFamily="18" charset="0"/>
          </a:endParaRPr>
        </a:p>
      </dgm:t>
    </dgm:pt>
    <dgm:pt modelId="{F61FD99B-1170-4DCB-AEA8-4057C49CEA83}" type="parTrans" cxnId="{F4DBA0BF-35E0-4B86-8F5E-2CE6E9B75D18}">
      <dgm:prSet/>
      <dgm:spPr/>
      <dgm:t>
        <a:bodyPr/>
        <a:lstStyle/>
        <a:p>
          <a:endParaRPr lang="en-US"/>
        </a:p>
      </dgm:t>
    </dgm:pt>
    <dgm:pt modelId="{34FFDC84-4695-418A-A815-F45E94CBCB95}" type="sibTrans" cxnId="{F4DBA0BF-35E0-4B86-8F5E-2CE6E9B75D18}">
      <dgm:prSet/>
      <dgm:spPr/>
      <dgm:t>
        <a:bodyPr/>
        <a:lstStyle/>
        <a:p>
          <a:endParaRPr lang="en-US"/>
        </a:p>
      </dgm:t>
    </dgm:pt>
    <dgm:pt modelId="{DDBD54AD-ACC0-4DA7-AD50-3CE545FC8FBF}">
      <dgm:prSet/>
      <dgm:spPr/>
      <dgm:t>
        <a:bodyPr/>
        <a:lstStyle/>
        <a:p>
          <a:r>
            <a:rPr lang="en-US" dirty="0" smtClean="0"/>
            <a:t>6</a:t>
          </a:r>
          <a:endParaRPr lang="en-US" dirty="0"/>
        </a:p>
      </dgm:t>
    </dgm:pt>
    <dgm:pt modelId="{8416A49F-D69B-4405-AB7E-0068A9B74F16}" type="parTrans" cxnId="{43991BA7-F0A0-43AA-BD60-4B3664F839B1}">
      <dgm:prSet/>
      <dgm:spPr/>
      <dgm:t>
        <a:bodyPr/>
        <a:lstStyle/>
        <a:p>
          <a:endParaRPr lang="en-US"/>
        </a:p>
      </dgm:t>
    </dgm:pt>
    <dgm:pt modelId="{B35306FD-EE37-4F07-A308-41AE5E6CBBB9}" type="sibTrans" cxnId="{43991BA7-F0A0-43AA-BD60-4B3664F839B1}">
      <dgm:prSet/>
      <dgm:spPr/>
      <dgm:t>
        <a:bodyPr/>
        <a:lstStyle/>
        <a:p>
          <a:endParaRPr lang="en-US"/>
        </a:p>
      </dgm:t>
    </dgm:pt>
    <dgm:pt modelId="{E94B4F6B-8D9F-4431-BD98-0E918391B3F2}">
      <dgm:prSet custT="1"/>
      <dgm:spPr/>
      <dgm:t>
        <a:bodyPr/>
        <a:lstStyle/>
        <a:p>
          <a:r>
            <a:rPr lang="en-US" sz="1400" dirty="0" err="1" smtClean="0">
              <a:latin typeface="Times New Roman" pitchFamily="18" charset="0"/>
              <a:cs typeface="Times New Roman" pitchFamily="18" charset="0"/>
            </a:rPr>
            <a:t>Chương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trình</a:t>
          </a:r>
          <a:r>
            <a:rPr lang="en-US" sz="1400" dirty="0" smtClean="0">
              <a:latin typeface="Times New Roman" pitchFamily="18" charset="0"/>
              <a:cs typeface="Times New Roman" pitchFamily="18" charset="0"/>
            </a:rPr>
            <a:t> </a:t>
          </a:r>
          <a:r>
            <a:rPr lang="en-US" sz="1400" i="1" dirty="0" smtClean="0">
              <a:latin typeface="Times New Roman" pitchFamily="18" charset="0"/>
              <a:cs typeface="Times New Roman" pitchFamily="18" charset="0"/>
            </a:rPr>
            <a:t>“</a:t>
          </a:r>
          <a:r>
            <a:rPr lang="en-US" sz="1400" i="1" dirty="0" err="1" smtClean="0">
              <a:latin typeface="Times New Roman" pitchFamily="18" charset="0"/>
              <a:cs typeface="Times New Roman" pitchFamily="18" charset="0"/>
            </a:rPr>
            <a:t>Đêm</a:t>
          </a:r>
          <a:r>
            <a:rPr lang="en-US" sz="1400" i="1" dirty="0" smtClean="0">
              <a:latin typeface="Times New Roman" pitchFamily="18" charset="0"/>
              <a:cs typeface="Times New Roman" pitchFamily="18" charset="0"/>
            </a:rPr>
            <a:t> </a:t>
          </a:r>
          <a:r>
            <a:rPr lang="en-US" sz="1400" i="1" dirty="0" err="1" smtClean="0">
              <a:latin typeface="Times New Roman" pitchFamily="18" charset="0"/>
              <a:cs typeface="Times New Roman" pitchFamily="18" charset="0"/>
            </a:rPr>
            <a:t>hội</a:t>
          </a:r>
          <a:r>
            <a:rPr lang="en-US" sz="1400" i="1" dirty="0" smtClean="0">
              <a:latin typeface="Times New Roman" pitchFamily="18" charset="0"/>
              <a:cs typeface="Times New Roman" pitchFamily="18" charset="0"/>
            </a:rPr>
            <a:t> </a:t>
          </a:r>
          <a:r>
            <a:rPr lang="en-US" sz="1400" i="1" dirty="0" err="1" smtClean="0">
              <a:latin typeface="Times New Roman" pitchFamily="18" charset="0"/>
              <a:cs typeface="Times New Roman" pitchFamily="18" charset="0"/>
            </a:rPr>
            <a:t>trăng</a:t>
          </a:r>
          <a:r>
            <a:rPr lang="en-US" sz="1400" i="1" dirty="0" smtClean="0">
              <a:latin typeface="Times New Roman" pitchFamily="18" charset="0"/>
              <a:cs typeface="Times New Roman" pitchFamily="18" charset="0"/>
            </a:rPr>
            <a:t> </a:t>
          </a:r>
          <a:r>
            <a:rPr lang="en-US" sz="1400" i="1" dirty="0" err="1" smtClean="0">
              <a:latin typeface="Times New Roman" pitchFamily="18" charset="0"/>
              <a:cs typeface="Times New Roman" pitchFamily="18" charset="0"/>
            </a:rPr>
            <a:t>rằm</a:t>
          </a:r>
          <a:r>
            <a:rPr lang="en-US" sz="1400" i="1" dirty="0" smtClean="0">
              <a:latin typeface="Times New Roman" pitchFamily="18" charset="0"/>
              <a:cs typeface="Times New Roman" pitchFamily="18" charset="0"/>
            </a:rPr>
            <a:t> - </a:t>
          </a:r>
          <a:r>
            <a:rPr lang="en-US" sz="1400" i="1" dirty="0" err="1" smtClean="0">
              <a:latin typeface="Times New Roman" pitchFamily="18" charset="0"/>
              <a:cs typeface="Times New Roman" pitchFamily="18" charset="0"/>
            </a:rPr>
            <a:t>Thắp</a:t>
          </a:r>
          <a:r>
            <a:rPr lang="en-US" sz="1400" i="1" dirty="0" smtClean="0">
              <a:latin typeface="Times New Roman" pitchFamily="18" charset="0"/>
              <a:cs typeface="Times New Roman" pitchFamily="18" charset="0"/>
            </a:rPr>
            <a:t> </a:t>
          </a:r>
          <a:r>
            <a:rPr lang="en-US" sz="1400" i="1" dirty="0" err="1" smtClean="0">
              <a:latin typeface="Times New Roman" pitchFamily="18" charset="0"/>
              <a:cs typeface="Times New Roman" pitchFamily="18" charset="0"/>
            </a:rPr>
            <a:t>sáng</a:t>
          </a:r>
          <a:r>
            <a:rPr lang="en-US" sz="1400" i="1" dirty="0" smtClean="0">
              <a:latin typeface="Times New Roman" pitchFamily="18" charset="0"/>
              <a:cs typeface="Times New Roman" pitchFamily="18" charset="0"/>
            </a:rPr>
            <a:t> </a:t>
          </a:r>
          <a:r>
            <a:rPr lang="en-US" sz="1400" i="1" dirty="0" err="1" smtClean="0">
              <a:latin typeface="Times New Roman" pitchFamily="18" charset="0"/>
              <a:cs typeface="Times New Roman" pitchFamily="18" charset="0"/>
            </a:rPr>
            <a:t>ước</a:t>
          </a:r>
          <a:r>
            <a:rPr lang="en-US" sz="1400" i="1" dirty="0" smtClean="0">
              <a:latin typeface="Times New Roman" pitchFamily="18" charset="0"/>
              <a:cs typeface="Times New Roman" pitchFamily="18" charset="0"/>
            </a:rPr>
            <a:t> </a:t>
          </a:r>
          <a:r>
            <a:rPr lang="en-US" sz="1400" i="1" dirty="0" err="1" smtClean="0">
              <a:latin typeface="Times New Roman" pitchFamily="18" charset="0"/>
              <a:cs typeface="Times New Roman" pitchFamily="18" charset="0"/>
            </a:rPr>
            <a:t>mơ</a:t>
          </a:r>
          <a:r>
            <a:rPr lang="en-US" sz="1400" i="1" dirty="0" smtClean="0">
              <a:latin typeface="Times New Roman" pitchFamily="18" charset="0"/>
              <a:cs typeface="Times New Roman" pitchFamily="18" charset="0"/>
            </a:rPr>
            <a:t> </a:t>
          </a:r>
          <a:r>
            <a:rPr lang="en-US" sz="1400" i="1" dirty="0" err="1" smtClean="0">
              <a:latin typeface="Times New Roman" pitchFamily="18" charset="0"/>
              <a:cs typeface="Times New Roman" pitchFamily="18" charset="0"/>
            </a:rPr>
            <a:t>thiếu</a:t>
          </a:r>
          <a:r>
            <a:rPr lang="en-US" sz="1400" i="1" dirty="0" smtClean="0">
              <a:latin typeface="Times New Roman" pitchFamily="18" charset="0"/>
              <a:cs typeface="Times New Roman" pitchFamily="18" charset="0"/>
            </a:rPr>
            <a:t> </a:t>
          </a:r>
          <a:r>
            <a:rPr lang="en-US" sz="1400" i="1" dirty="0" err="1" smtClean="0">
              <a:latin typeface="Times New Roman" pitchFamily="18" charset="0"/>
              <a:cs typeface="Times New Roman" pitchFamily="18" charset="0"/>
            </a:rPr>
            <a:t>nhi</a:t>
          </a:r>
          <a:r>
            <a:rPr lang="en-US" sz="1400" i="1" dirty="0" smtClean="0">
              <a:latin typeface="Times New Roman" pitchFamily="18" charset="0"/>
              <a:cs typeface="Times New Roman" pitchFamily="18" charset="0"/>
            </a:rPr>
            <a:t> </a:t>
          </a:r>
          <a:r>
            <a:rPr lang="en-US" sz="1400" i="1" dirty="0" err="1" smtClean="0">
              <a:latin typeface="Times New Roman" pitchFamily="18" charset="0"/>
              <a:cs typeface="Times New Roman" pitchFamily="18" charset="0"/>
            </a:rPr>
            <a:t>Việt</a:t>
          </a:r>
          <a:r>
            <a:rPr lang="en-US" sz="1400" i="1" dirty="0" smtClean="0">
              <a:latin typeface="Times New Roman" pitchFamily="18" charset="0"/>
              <a:cs typeface="Times New Roman" pitchFamily="18" charset="0"/>
            </a:rPr>
            <a:t> Nam”</a:t>
          </a:r>
          <a:endParaRPr lang="en-US" sz="1400" dirty="0">
            <a:latin typeface="Times New Roman" pitchFamily="18" charset="0"/>
            <a:cs typeface="Times New Roman" pitchFamily="18" charset="0"/>
          </a:endParaRPr>
        </a:p>
      </dgm:t>
    </dgm:pt>
    <dgm:pt modelId="{3CB9792E-2B7A-4C31-AD20-72E533284967}" type="parTrans" cxnId="{3C8F357C-6BBB-4041-9910-C2F8E79F2E00}">
      <dgm:prSet/>
      <dgm:spPr/>
      <dgm:t>
        <a:bodyPr/>
        <a:lstStyle/>
        <a:p>
          <a:endParaRPr lang="en-US"/>
        </a:p>
      </dgm:t>
    </dgm:pt>
    <dgm:pt modelId="{D8ABAEB1-5906-4285-96F1-1F81A636279F}" type="sibTrans" cxnId="{3C8F357C-6BBB-4041-9910-C2F8E79F2E00}">
      <dgm:prSet/>
      <dgm:spPr/>
      <dgm:t>
        <a:bodyPr/>
        <a:lstStyle/>
        <a:p>
          <a:endParaRPr lang="en-US"/>
        </a:p>
      </dgm:t>
    </dgm:pt>
    <dgm:pt modelId="{4CEC10D2-436F-4041-AEB8-F7B913EC7CA1}">
      <dgm:prSet custT="1"/>
      <dgm:spPr/>
      <dgm:t>
        <a:bodyPr/>
        <a:lstStyle/>
        <a:p>
          <a:r>
            <a:rPr lang="fr-FR" sz="1300" dirty="0" err="1" smtClean="0">
              <a:latin typeface="Times New Roman" pitchFamily="18" charset="0"/>
              <a:cs typeface="Times New Roman" pitchFamily="18" charset="0"/>
            </a:rPr>
            <a:t>Khởi</a:t>
          </a:r>
          <a:r>
            <a:rPr lang="fr-FR" sz="1300" dirty="0" smtClean="0">
              <a:latin typeface="Times New Roman" pitchFamily="18" charset="0"/>
              <a:cs typeface="Times New Roman" pitchFamily="18" charset="0"/>
            </a:rPr>
            <a:t> </a:t>
          </a:r>
          <a:r>
            <a:rPr lang="fr-FR" sz="1300" dirty="0" err="1" smtClean="0">
              <a:latin typeface="Times New Roman" pitchFamily="18" charset="0"/>
              <a:cs typeface="Times New Roman" pitchFamily="18" charset="0"/>
            </a:rPr>
            <a:t>công</a:t>
          </a:r>
          <a:r>
            <a:rPr lang="fr-FR" sz="1300" dirty="0" smtClean="0">
              <a:latin typeface="Times New Roman" pitchFamily="18" charset="0"/>
              <a:cs typeface="Times New Roman" pitchFamily="18" charset="0"/>
            </a:rPr>
            <a:t> </a:t>
          </a:r>
          <a:r>
            <a:rPr lang="fr-FR" sz="1300" dirty="0" err="1" smtClean="0">
              <a:latin typeface="Times New Roman" pitchFamily="18" charset="0"/>
              <a:cs typeface="Times New Roman" pitchFamily="18" charset="0"/>
            </a:rPr>
            <a:t>Làng</a:t>
          </a:r>
          <a:r>
            <a:rPr lang="fr-FR" sz="1300" dirty="0" smtClean="0">
              <a:latin typeface="Times New Roman" pitchFamily="18" charset="0"/>
              <a:cs typeface="Times New Roman" pitchFamily="18" charset="0"/>
            </a:rPr>
            <a:t> </a:t>
          </a:r>
          <a:r>
            <a:rPr lang="fr-FR" sz="1300" dirty="0" err="1" smtClean="0">
              <a:latin typeface="Times New Roman" pitchFamily="18" charset="0"/>
              <a:cs typeface="Times New Roman" pitchFamily="18" charset="0"/>
            </a:rPr>
            <a:t>Thanh</a:t>
          </a:r>
          <a:r>
            <a:rPr lang="fr-FR" sz="1300" dirty="0" smtClean="0">
              <a:latin typeface="Times New Roman" pitchFamily="18" charset="0"/>
              <a:cs typeface="Times New Roman" pitchFamily="18" charset="0"/>
            </a:rPr>
            <a:t> </a:t>
          </a:r>
          <a:r>
            <a:rPr lang="fr-FR" sz="1300" dirty="0" err="1" smtClean="0">
              <a:latin typeface="Times New Roman" pitchFamily="18" charset="0"/>
              <a:cs typeface="Times New Roman" pitchFamily="18" charset="0"/>
            </a:rPr>
            <a:t>niên</a:t>
          </a:r>
          <a:r>
            <a:rPr lang="fr-FR" sz="1300" dirty="0" smtClean="0">
              <a:latin typeface="Times New Roman" pitchFamily="18" charset="0"/>
              <a:cs typeface="Times New Roman" pitchFamily="18" charset="0"/>
            </a:rPr>
            <a:t> </a:t>
          </a:r>
          <a:r>
            <a:rPr lang="fr-FR" sz="1300" dirty="0" err="1" smtClean="0">
              <a:latin typeface="Times New Roman" pitchFamily="18" charset="0"/>
              <a:cs typeface="Times New Roman" pitchFamily="18" charset="0"/>
            </a:rPr>
            <a:t>lập</a:t>
          </a:r>
          <a:r>
            <a:rPr lang="fr-FR" sz="1300" dirty="0" smtClean="0">
              <a:latin typeface="Times New Roman" pitchFamily="18" charset="0"/>
              <a:cs typeface="Times New Roman" pitchFamily="18" charset="0"/>
            </a:rPr>
            <a:t> </a:t>
          </a:r>
          <a:r>
            <a:rPr lang="fr-FR" sz="1300" dirty="0" err="1" smtClean="0">
              <a:latin typeface="Times New Roman" pitchFamily="18" charset="0"/>
              <a:cs typeface="Times New Roman" pitchFamily="18" charset="0"/>
            </a:rPr>
            <a:t>nghiệp</a:t>
          </a:r>
          <a:r>
            <a:rPr lang="fr-FR" sz="1300" dirty="0" smtClean="0">
              <a:latin typeface="Times New Roman" pitchFamily="18" charset="0"/>
              <a:cs typeface="Times New Roman" pitchFamily="18" charset="0"/>
            </a:rPr>
            <a:t> Minh </a:t>
          </a:r>
          <a:r>
            <a:rPr lang="fr-FR" sz="1300" dirty="0" err="1" smtClean="0">
              <a:latin typeface="Times New Roman" pitchFamily="18" charset="0"/>
              <a:cs typeface="Times New Roman" pitchFamily="18" charset="0"/>
            </a:rPr>
            <a:t>Tân</a:t>
          </a:r>
          <a:r>
            <a:rPr lang="fr-FR" sz="1300" dirty="0" smtClean="0">
              <a:latin typeface="Times New Roman" pitchFamily="18" charset="0"/>
              <a:cs typeface="Times New Roman" pitchFamily="18" charset="0"/>
            </a:rPr>
            <a:t> (</a:t>
          </a:r>
          <a:r>
            <a:rPr lang="fr-FR" sz="1300" dirty="0" err="1" smtClean="0">
              <a:latin typeface="Times New Roman" pitchFamily="18" charset="0"/>
              <a:cs typeface="Times New Roman" pitchFamily="18" charset="0"/>
            </a:rPr>
            <a:t>Hà</a:t>
          </a:r>
          <a:r>
            <a:rPr lang="fr-FR" sz="1300" dirty="0" smtClean="0">
              <a:latin typeface="Times New Roman" pitchFamily="18" charset="0"/>
              <a:cs typeface="Times New Roman" pitchFamily="18" charset="0"/>
            </a:rPr>
            <a:t> </a:t>
          </a:r>
          <a:r>
            <a:rPr lang="fr-FR" sz="1300" dirty="0" err="1" smtClean="0">
              <a:latin typeface="Times New Roman" pitchFamily="18" charset="0"/>
              <a:cs typeface="Times New Roman" pitchFamily="18" charset="0"/>
            </a:rPr>
            <a:t>Giang</a:t>
          </a:r>
          <a:r>
            <a:rPr lang="fr-FR" sz="1300" dirty="0" smtClean="0">
              <a:latin typeface="Times New Roman" pitchFamily="18" charset="0"/>
              <a:cs typeface="Times New Roman" pitchFamily="18" charset="0"/>
            </a:rPr>
            <a:t>), </a:t>
          </a:r>
          <a:r>
            <a:rPr lang="fr-FR" sz="1300" dirty="0" err="1" smtClean="0">
              <a:latin typeface="Times New Roman" pitchFamily="18" charset="0"/>
              <a:cs typeface="Times New Roman" pitchFamily="18" charset="0"/>
            </a:rPr>
            <a:t>Tây</a:t>
          </a:r>
          <a:r>
            <a:rPr lang="fr-FR" sz="1300" dirty="0" smtClean="0">
              <a:latin typeface="Times New Roman" pitchFamily="18" charset="0"/>
              <a:cs typeface="Times New Roman" pitchFamily="18" charset="0"/>
            </a:rPr>
            <a:t> </a:t>
          </a:r>
          <a:r>
            <a:rPr lang="fr-FR" sz="1300" dirty="0" err="1" smtClean="0">
              <a:latin typeface="Times New Roman" pitchFamily="18" charset="0"/>
              <a:cs typeface="Times New Roman" pitchFamily="18" charset="0"/>
            </a:rPr>
            <a:t>Kỳ</a:t>
          </a:r>
          <a:r>
            <a:rPr lang="fr-FR" sz="1300" dirty="0" smtClean="0">
              <a:latin typeface="Times New Roman" pitchFamily="18" charset="0"/>
              <a:cs typeface="Times New Roman" pitchFamily="18" charset="0"/>
            </a:rPr>
            <a:t> Anh (</a:t>
          </a:r>
          <a:r>
            <a:rPr lang="fr-FR" sz="1300" dirty="0" err="1" smtClean="0">
              <a:latin typeface="Times New Roman" pitchFamily="18" charset="0"/>
              <a:cs typeface="Times New Roman" pitchFamily="18" charset="0"/>
            </a:rPr>
            <a:t>Hà</a:t>
          </a:r>
          <a:r>
            <a:rPr lang="fr-FR" sz="1300" dirty="0" smtClean="0">
              <a:latin typeface="Times New Roman" pitchFamily="18" charset="0"/>
              <a:cs typeface="Times New Roman" pitchFamily="18" charset="0"/>
            </a:rPr>
            <a:t> </a:t>
          </a:r>
          <a:r>
            <a:rPr lang="fr-FR" sz="1300" dirty="0" err="1" smtClean="0">
              <a:latin typeface="Times New Roman" pitchFamily="18" charset="0"/>
              <a:cs typeface="Times New Roman" pitchFamily="18" charset="0"/>
            </a:rPr>
            <a:t>Tĩnh</a:t>
          </a:r>
          <a:r>
            <a:rPr lang="fr-FR" sz="1300" dirty="0" smtClean="0">
              <a:latin typeface="Times New Roman" pitchFamily="18" charset="0"/>
              <a:cs typeface="Times New Roman" pitchFamily="18" charset="0"/>
            </a:rPr>
            <a:t>), </a:t>
          </a:r>
          <a:r>
            <a:rPr lang="fr-FR" sz="1300" dirty="0" err="1" smtClean="0">
              <a:latin typeface="Times New Roman" pitchFamily="18" charset="0"/>
              <a:cs typeface="Times New Roman" pitchFamily="18" charset="0"/>
            </a:rPr>
            <a:t>Púng</a:t>
          </a:r>
          <a:r>
            <a:rPr lang="fr-FR" sz="1300" dirty="0" smtClean="0">
              <a:latin typeface="Times New Roman" pitchFamily="18" charset="0"/>
              <a:cs typeface="Times New Roman" pitchFamily="18" charset="0"/>
            </a:rPr>
            <a:t> </a:t>
          </a:r>
          <a:r>
            <a:rPr lang="fr-FR" sz="1300" dirty="0" err="1" smtClean="0">
              <a:latin typeface="Times New Roman" pitchFamily="18" charset="0"/>
              <a:cs typeface="Times New Roman" pitchFamily="18" charset="0"/>
            </a:rPr>
            <a:t>Bánh</a:t>
          </a:r>
          <a:r>
            <a:rPr lang="fr-FR" sz="1300" dirty="0" smtClean="0">
              <a:latin typeface="Times New Roman" pitchFamily="18" charset="0"/>
              <a:cs typeface="Times New Roman" pitchFamily="18" charset="0"/>
            </a:rPr>
            <a:t> (</a:t>
          </a:r>
          <a:r>
            <a:rPr lang="fr-FR" sz="1300" dirty="0" err="1" smtClean="0">
              <a:latin typeface="Times New Roman" pitchFamily="18" charset="0"/>
              <a:cs typeface="Times New Roman" pitchFamily="18" charset="0"/>
            </a:rPr>
            <a:t>Sơn</a:t>
          </a:r>
          <a:r>
            <a:rPr lang="fr-FR" sz="1300" dirty="0" smtClean="0">
              <a:latin typeface="Times New Roman" pitchFamily="18" charset="0"/>
              <a:cs typeface="Times New Roman" pitchFamily="18" charset="0"/>
            </a:rPr>
            <a:t> La)</a:t>
          </a:r>
          <a:endParaRPr lang="en-US" sz="1300" dirty="0">
            <a:latin typeface="Times New Roman" pitchFamily="18" charset="0"/>
            <a:cs typeface="Times New Roman" pitchFamily="18" charset="0"/>
          </a:endParaRPr>
        </a:p>
      </dgm:t>
    </dgm:pt>
    <dgm:pt modelId="{452AFD38-196F-4BB3-AFC0-054E70CAD153}" type="parTrans" cxnId="{9FC009D2-A910-49A5-8735-A95D4667E853}">
      <dgm:prSet/>
      <dgm:spPr/>
      <dgm:t>
        <a:bodyPr/>
        <a:lstStyle/>
        <a:p>
          <a:endParaRPr lang="en-US"/>
        </a:p>
      </dgm:t>
    </dgm:pt>
    <dgm:pt modelId="{FE011B18-3497-40D5-9AB0-489F0CEAD121}" type="sibTrans" cxnId="{9FC009D2-A910-49A5-8735-A95D4667E853}">
      <dgm:prSet/>
      <dgm:spPr/>
      <dgm:t>
        <a:bodyPr/>
        <a:lstStyle/>
        <a:p>
          <a:endParaRPr lang="en-US"/>
        </a:p>
      </dgm:t>
    </dgm:pt>
    <dgm:pt modelId="{4FB3D0C2-CD68-4CBD-9614-EAA0629C07D6}">
      <dgm:prSet/>
      <dgm:spPr/>
      <dgm:t>
        <a:bodyPr/>
        <a:lstStyle/>
        <a:p>
          <a:r>
            <a:rPr lang="en-US" dirty="0" smtClean="0"/>
            <a:t>7</a:t>
          </a:r>
          <a:endParaRPr lang="en-US" dirty="0"/>
        </a:p>
      </dgm:t>
    </dgm:pt>
    <dgm:pt modelId="{C6650CF8-7919-48A1-ABC8-74928BD0BAE7}" type="parTrans" cxnId="{C9401F72-B914-4622-989A-1B8157F8242F}">
      <dgm:prSet/>
      <dgm:spPr/>
      <dgm:t>
        <a:bodyPr/>
        <a:lstStyle/>
        <a:p>
          <a:endParaRPr lang="en-US"/>
        </a:p>
      </dgm:t>
    </dgm:pt>
    <dgm:pt modelId="{687408D5-6216-4E3D-AB09-FEF74796C3BE}" type="sibTrans" cxnId="{C9401F72-B914-4622-989A-1B8157F8242F}">
      <dgm:prSet/>
      <dgm:spPr/>
      <dgm:t>
        <a:bodyPr/>
        <a:lstStyle/>
        <a:p>
          <a:endParaRPr lang="en-US"/>
        </a:p>
      </dgm:t>
    </dgm:pt>
    <dgm:pt modelId="{0D048BA5-274C-4A4B-A8B7-F641E41C3C81}">
      <dgm:prSet custT="1"/>
      <dgm:spPr/>
      <dgm:t>
        <a:bodyPr/>
        <a:lstStyle/>
        <a:p>
          <a:pPr algn="just">
            <a:spcAft>
              <a:spcPts val="0"/>
            </a:spcAft>
          </a:pPr>
          <a:r>
            <a:rPr lang="en-US" sz="1400" dirty="0" err="1" smtClean="0">
              <a:latin typeface="Times New Roman" pitchFamily="18" charset="0"/>
              <a:cs typeface="Times New Roman" pitchFamily="18" charset="0"/>
            </a:rPr>
            <a:t>Lễ</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phát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động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cuộc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thi</a:t>
          </a:r>
          <a:r>
            <a:rPr lang="en-US" sz="1400" dirty="0" smtClean="0">
              <a:latin typeface="Times New Roman" pitchFamily="18" charset="0"/>
              <a:cs typeface="Times New Roman" pitchFamily="18" charset="0"/>
            </a:rPr>
            <a:t> </a:t>
          </a:r>
          <a:r>
            <a:rPr lang="en-US" sz="1400" i="1" dirty="0" smtClean="0">
              <a:latin typeface="Times New Roman" pitchFamily="18" charset="0"/>
              <a:cs typeface="Times New Roman" pitchFamily="18" charset="0"/>
            </a:rPr>
            <a:t>“</a:t>
          </a:r>
          <a:r>
            <a:rPr lang="en-US" sz="1400" i="1" dirty="0" err="1" smtClean="0">
              <a:latin typeface="Times New Roman" pitchFamily="18" charset="0"/>
              <a:cs typeface="Times New Roman" pitchFamily="18" charset="0"/>
            </a:rPr>
            <a:t>Chinh</a:t>
          </a:r>
          <a:r>
            <a:rPr lang="en-US" sz="1400" i="1" dirty="0" smtClean="0">
              <a:latin typeface="Times New Roman" pitchFamily="18" charset="0"/>
              <a:cs typeface="Times New Roman" pitchFamily="18" charset="0"/>
            </a:rPr>
            <a:t> </a:t>
          </a:r>
          <a:r>
            <a:rPr lang="en-US" sz="1400" i="1" dirty="0" err="1" smtClean="0">
              <a:latin typeface="Times New Roman" pitchFamily="18" charset="0"/>
              <a:cs typeface="Times New Roman" pitchFamily="18" charset="0"/>
            </a:rPr>
            <a:t>phục</a:t>
          </a:r>
          <a:r>
            <a:rPr lang="en-US" sz="1400" i="1" dirty="0" smtClean="0">
              <a:latin typeface="Times New Roman" pitchFamily="18" charset="0"/>
              <a:cs typeface="Times New Roman" pitchFamily="18" charset="0"/>
            </a:rPr>
            <a:t> </a:t>
          </a:r>
          <a:r>
            <a:rPr lang="en-US" sz="1400" i="1" dirty="0" err="1" smtClean="0">
              <a:latin typeface="Times New Roman" pitchFamily="18" charset="0"/>
              <a:cs typeface="Times New Roman" pitchFamily="18" charset="0"/>
            </a:rPr>
            <a:t>vũ</a:t>
          </a:r>
          <a:r>
            <a:rPr lang="en-US" sz="1400" i="1" dirty="0" smtClean="0">
              <a:latin typeface="Times New Roman" pitchFamily="18" charset="0"/>
              <a:cs typeface="Times New Roman" pitchFamily="18" charset="0"/>
            </a:rPr>
            <a:t> </a:t>
          </a:r>
          <a:r>
            <a:rPr lang="en-US" sz="1400" i="1" dirty="0" err="1" smtClean="0">
              <a:latin typeface="Times New Roman" pitchFamily="18" charset="0"/>
              <a:cs typeface="Times New Roman" pitchFamily="18" charset="0"/>
            </a:rPr>
            <a:t>môn</a:t>
          </a:r>
          <a:r>
            <a:rPr lang="en-US" sz="1400" i="1" dirty="0" smtClean="0">
              <a:latin typeface="Times New Roman" pitchFamily="18" charset="0"/>
              <a:cs typeface="Times New Roman" pitchFamily="18" charset="0"/>
            </a:rPr>
            <a: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toàn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quốc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lần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thứ</a:t>
          </a:r>
          <a:r>
            <a:rPr lang="en-US" sz="1400" dirty="0" smtClean="0">
              <a:latin typeface="Times New Roman" pitchFamily="18" charset="0"/>
              <a:cs typeface="Times New Roman" pitchFamily="18" charset="0"/>
            </a:rPr>
            <a:t> II</a:t>
          </a:r>
          <a:endParaRPr lang="en-US" sz="1400" dirty="0">
            <a:latin typeface="Times New Roman" pitchFamily="18" charset="0"/>
            <a:cs typeface="Times New Roman" pitchFamily="18" charset="0"/>
          </a:endParaRPr>
        </a:p>
      </dgm:t>
    </dgm:pt>
    <dgm:pt modelId="{158F4275-D328-46FD-8632-80AFE0BA9515}" type="parTrans" cxnId="{246BA0A6-D2D9-49A1-B08F-C874E0663EC5}">
      <dgm:prSet/>
      <dgm:spPr/>
      <dgm:t>
        <a:bodyPr/>
        <a:lstStyle/>
        <a:p>
          <a:endParaRPr lang="en-US"/>
        </a:p>
      </dgm:t>
    </dgm:pt>
    <dgm:pt modelId="{792A1E3E-E91E-4652-9356-ED7E118596D2}" type="sibTrans" cxnId="{246BA0A6-D2D9-49A1-B08F-C874E0663EC5}">
      <dgm:prSet/>
      <dgm:spPr/>
      <dgm:t>
        <a:bodyPr/>
        <a:lstStyle/>
        <a:p>
          <a:endParaRPr lang="en-US"/>
        </a:p>
      </dgm:t>
    </dgm:pt>
    <dgm:pt modelId="{090287A8-43F3-4938-A067-C6ACD589366F}">
      <dgm:prSet/>
      <dgm:spPr/>
      <dgm:t>
        <a:bodyPr/>
        <a:lstStyle/>
        <a:p>
          <a:r>
            <a:rPr lang="en-US" dirty="0" smtClean="0"/>
            <a:t>8</a:t>
          </a:r>
          <a:endParaRPr lang="en-US" dirty="0"/>
        </a:p>
      </dgm:t>
    </dgm:pt>
    <dgm:pt modelId="{E0234E2B-4507-45D0-964C-8D663DE2EF1E}" type="parTrans" cxnId="{2EE5BEA3-2E62-47BC-8F87-C9BABE9D12E6}">
      <dgm:prSet/>
      <dgm:spPr/>
      <dgm:t>
        <a:bodyPr/>
        <a:lstStyle/>
        <a:p>
          <a:endParaRPr lang="en-US"/>
        </a:p>
      </dgm:t>
    </dgm:pt>
    <dgm:pt modelId="{849E22F2-1CA9-4C80-A3D6-8D9AA6844BCC}" type="sibTrans" cxnId="{2EE5BEA3-2E62-47BC-8F87-C9BABE9D12E6}">
      <dgm:prSet/>
      <dgm:spPr/>
      <dgm:t>
        <a:bodyPr/>
        <a:lstStyle/>
        <a:p>
          <a:endParaRPr lang="en-US"/>
        </a:p>
      </dgm:t>
    </dgm:pt>
    <dgm:pt modelId="{8943FBC7-FE1E-4119-9791-7E6DED194968}">
      <dgm:prSet custT="1"/>
      <dgm:spPr/>
      <dgm:t>
        <a:bodyPr/>
        <a:lstStyle/>
        <a:p>
          <a:r>
            <a:rPr lang="en-US" sz="1400" dirty="0" err="1" smtClean="0">
              <a:latin typeface="Times New Roman" pitchFamily="18" charset="0"/>
              <a:cs typeface="Times New Roman" pitchFamily="18" charset="0"/>
            </a:rPr>
            <a:t>Cuộc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Nữ</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sinh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viên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Việt</a:t>
          </a:r>
          <a:r>
            <a:rPr lang="en-US" sz="1400" dirty="0" smtClean="0">
              <a:latin typeface="Times New Roman" pitchFamily="18" charset="0"/>
              <a:cs typeface="Times New Roman" pitchFamily="18" charset="0"/>
            </a:rPr>
            <a:t> Nam </a:t>
          </a:r>
          <a:r>
            <a:rPr lang="en-US" sz="1400" dirty="0" err="1" smtClean="0">
              <a:latin typeface="Times New Roman" pitchFamily="18" charset="0"/>
              <a:cs typeface="Times New Roman" pitchFamily="18" charset="0"/>
            </a:rPr>
            <a:t>duyên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dáng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năm</a:t>
          </a:r>
          <a:r>
            <a:rPr lang="en-US" sz="1400" dirty="0" smtClean="0">
              <a:latin typeface="Times New Roman" pitchFamily="18" charset="0"/>
              <a:cs typeface="Times New Roman" pitchFamily="18" charset="0"/>
            </a:rPr>
            <a:t> 2015</a:t>
          </a:r>
          <a:endParaRPr lang="en-US" sz="1400" dirty="0">
            <a:latin typeface="Times New Roman" pitchFamily="18" charset="0"/>
            <a:cs typeface="Times New Roman" pitchFamily="18" charset="0"/>
          </a:endParaRPr>
        </a:p>
      </dgm:t>
    </dgm:pt>
    <dgm:pt modelId="{4164B2DA-DCD2-41A7-BC17-F00431081B42}" type="parTrans" cxnId="{4908D6B0-3061-4F03-A92B-63D787BA5366}">
      <dgm:prSet/>
      <dgm:spPr/>
      <dgm:t>
        <a:bodyPr/>
        <a:lstStyle/>
        <a:p>
          <a:endParaRPr lang="en-US"/>
        </a:p>
      </dgm:t>
    </dgm:pt>
    <dgm:pt modelId="{302A18E4-9C99-434D-8209-9EDAF7A9C35E}" type="sibTrans" cxnId="{4908D6B0-3061-4F03-A92B-63D787BA5366}">
      <dgm:prSet/>
      <dgm:spPr/>
      <dgm:t>
        <a:bodyPr/>
        <a:lstStyle/>
        <a:p>
          <a:endParaRPr lang="en-US"/>
        </a:p>
      </dgm:t>
    </dgm:pt>
    <dgm:pt modelId="{4346B6E4-D76A-48AA-9528-6BBA25EEA664}">
      <dgm:prSet/>
      <dgm:spPr/>
      <dgm:t>
        <a:bodyPr/>
        <a:lstStyle/>
        <a:p>
          <a:r>
            <a:rPr lang="en-US" dirty="0" smtClean="0"/>
            <a:t>9</a:t>
          </a:r>
          <a:endParaRPr lang="en-US" dirty="0"/>
        </a:p>
      </dgm:t>
    </dgm:pt>
    <dgm:pt modelId="{5DFD5278-FECC-4ED5-A1BF-DC201BC00921}" type="parTrans" cxnId="{A11431A3-A905-4574-9D1C-DA9E7147A34F}">
      <dgm:prSet/>
      <dgm:spPr/>
      <dgm:t>
        <a:bodyPr/>
        <a:lstStyle/>
        <a:p>
          <a:endParaRPr lang="en-US"/>
        </a:p>
      </dgm:t>
    </dgm:pt>
    <dgm:pt modelId="{E65B0748-7C17-4480-ADC7-6A2E2A616A25}" type="sibTrans" cxnId="{A11431A3-A905-4574-9D1C-DA9E7147A34F}">
      <dgm:prSet/>
      <dgm:spPr/>
      <dgm:t>
        <a:bodyPr/>
        <a:lstStyle/>
        <a:p>
          <a:endParaRPr lang="en-US"/>
        </a:p>
      </dgm:t>
    </dgm:pt>
    <dgm:pt modelId="{BAB5B290-A5DD-4E5D-BC27-54ABFEE8E833}">
      <dgm:prSet custT="1"/>
      <dgm:spPr/>
      <dgm:t>
        <a:bodyPr/>
        <a:lstStyle/>
        <a:p>
          <a:pPr algn="just"/>
          <a:r>
            <a:rPr lang="en-US" sz="1300" dirty="0" err="1" smtClean="0">
              <a:latin typeface="Times New Roman" pitchFamily="18" charset="0"/>
              <a:cs typeface="Times New Roman" pitchFamily="18" charset="0"/>
            </a:rPr>
            <a:t>Hội</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thảo</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sinh</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hoạt</a:t>
          </a:r>
          <a:r>
            <a:rPr lang="en-US" sz="1300" dirty="0" smtClean="0">
              <a:latin typeface="Times New Roman" pitchFamily="18" charset="0"/>
              <a:cs typeface="Times New Roman" pitchFamily="18" charset="0"/>
            </a:rPr>
            <a:t> chi </a:t>
          </a:r>
          <a:r>
            <a:rPr lang="en-US" sz="1300" dirty="0" err="1" smtClean="0">
              <a:latin typeface="Times New Roman" pitchFamily="18" charset="0"/>
              <a:cs typeface="Times New Roman" pitchFamily="18" charset="0"/>
            </a:rPr>
            <a:t>đoàn</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trên</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địa</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bàn</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dân</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cư</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khu</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vực</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đồng</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bằng</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Sông</a:t>
          </a:r>
          <a:r>
            <a:rPr lang="en-US" sz="1300" dirty="0" smtClean="0">
              <a:latin typeface="Times New Roman" pitchFamily="18" charset="0"/>
              <a:cs typeface="Times New Roman" pitchFamily="18" charset="0"/>
            </a:rPr>
            <a:t> </a:t>
          </a:r>
          <a:r>
            <a:rPr lang="en-US" sz="1300" dirty="0" err="1" smtClean="0">
              <a:latin typeface="Times New Roman" pitchFamily="18" charset="0"/>
              <a:cs typeface="Times New Roman" pitchFamily="18" charset="0"/>
            </a:rPr>
            <a:t>Cửu</a:t>
          </a:r>
          <a:r>
            <a:rPr lang="en-US" sz="1300" dirty="0" smtClean="0">
              <a:latin typeface="Times New Roman" pitchFamily="18" charset="0"/>
              <a:cs typeface="Times New Roman" pitchFamily="18" charset="0"/>
            </a:rPr>
            <a:t> Long</a:t>
          </a:r>
          <a:endParaRPr lang="en-US" sz="1300" dirty="0">
            <a:latin typeface="Times New Roman" pitchFamily="18" charset="0"/>
            <a:cs typeface="Times New Roman" pitchFamily="18" charset="0"/>
          </a:endParaRPr>
        </a:p>
      </dgm:t>
    </dgm:pt>
    <dgm:pt modelId="{C6766C77-78E3-4986-AA11-C3BB55BE598D}" type="parTrans" cxnId="{932B4554-0F20-449D-8695-0C5F32352DDB}">
      <dgm:prSet/>
      <dgm:spPr/>
      <dgm:t>
        <a:bodyPr/>
        <a:lstStyle/>
        <a:p>
          <a:endParaRPr lang="en-US"/>
        </a:p>
      </dgm:t>
    </dgm:pt>
    <dgm:pt modelId="{03289859-1404-43F7-B2AE-2CCF0BC50F44}" type="sibTrans" cxnId="{932B4554-0F20-449D-8695-0C5F32352DDB}">
      <dgm:prSet/>
      <dgm:spPr/>
      <dgm:t>
        <a:bodyPr/>
        <a:lstStyle/>
        <a:p>
          <a:endParaRPr lang="en-US"/>
        </a:p>
      </dgm:t>
    </dgm:pt>
    <dgm:pt modelId="{B1226329-9CB1-451C-84CB-1FB764126B11}" type="pres">
      <dgm:prSet presAssocID="{22855312-D01C-4985-A410-A42437494764}" presName="linearFlow" presStyleCnt="0">
        <dgm:presLayoutVars>
          <dgm:dir/>
          <dgm:animLvl val="lvl"/>
          <dgm:resizeHandles val="exact"/>
        </dgm:presLayoutVars>
      </dgm:prSet>
      <dgm:spPr/>
      <dgm:t>
        <a:bodyPr/>
        <a:lstStyle/>
        <a:p>
          <a:endParaRPr lang="en-US"/>
        </a:p>
      </dgm:t>
    </dgm:pt>
    <dgm:pt modelId="{E573FC40-4E5C-4602-AD27-FFCA66C0F84B}" type="pres">
      <dgm:prSet presAssocID="{C708BB64-8F91-4C8C-B745-FB2A69FB8DF2}" presName="composite" presStyleCnt="0"/>
      <dgm:spPr/>
    </dgm:pt>
    <dgm:pt modelId="{37743962-174D-4DB1-BC81-E7ED70FBF8E7}" type="pres">
      <dgm:prSet presAssocID="{C708BB64-8F91-4C8C-B745-FB2A69FB8DF2}" presName="parentText" presStyleLbl="alignNode1" presStyleIdx="0" presStyleCnt="9" custLinFactNeighborY="-1993">
        <dgm:presLayoutVars>
          <dgm:chMax val="1"/>
          <dgm:bulletEnabled val="1"/>
        </dgm:presLayoutVars>
      </dgm:prSet>
      <dgm:spPr/>
      <dgm:t>
        <a:bodyPr/>
        <a:lstStyle/>
        <a:p>
          <a:endParaRPr lang="en-US"/>
        </a:p>
      </dgm:t>
    </dgm:pt>
    <dgm:pt modelId="{04A787C1-0E5C-4A0D-A645-B18ED9B9F62D}" type="pres">
      <dgm:prSet presAssocID="{C708BB64-8F91-4C8C-B745-FB2A69FB8DF2}" presName="descendantText" presStyleLbl="alignAcc1" presStyleIdx="0" presStyleCnt="9" custLinFactNeighborX="373" custLinFactNeighborY="-7922">
        <dgm:presLayoutVars>
          <dgm:bulletEnabled val="1"/>
        </dgm:presLayoutVars>
      </dgm:prSet>
      <dgm:spPr/>
      <dgm:t>
        <a:bodyPr/>
        <a:lstStyle/>
        <a:p>
          <a:endParaRPr lang="en-US"/>
        </a:p>
      </dgm:t>
    </dgm:pt>
    <dgm:pt modelId="{D60FA8B0-5F10-473F-A99A-5050963B21D0}" type="pres">
      <dgm:prSet presAssocID="{9C33B308-1DE1-494D-B640-32930F1333E7}" presName="sp" presStyleCnt="0"/>
      <dgm:spPr/>
    </dgm:pt>
    <dgm:pt modelId="{F7DC3670-03A7-4FED-9798-39139B4610A8}" type="pres">
      <dgm:prSet presAssocID="{E3AFFA4A-4031-486B-AA8D-9B58A6D4B572}" presName="composite" presStyleCnt="0"/>
      <dgm:spPr/>
    </dgm:pt>
    <dgm:pt modelId="{91FE5058-62F6-4FDE-A0ED-426E71BE9E10}" type="pres">
      <dgm:prSet presAssocID="{E3AFFA4A-4031-486B-AA8D-9B58A6D4B572}" presName="parentText" presStyleLbl="alignNode1" presStyleIdx="1" presStyleCnt="9" custLinFactNeighborY="-1991">
        <dgm:presLayoutVars>
          <dgm:chMax val="1"/>
          <dgm:bulletEnabled val="1"/>
        </dgm:presLayoutVars>
      </dgm:prSet>
      <dgm:spPr/>
      <dgm:t>
        <a:bodyPr/>
        <a:lstStyle/>
        <a:p>
          <a:endParaRPr lang="en-US"/>
        </a:p>
      </dgm:t>
    </dgm:pt>
    <dgm:pt modelId="{0C9D2030-6594-4505-98DC-4E8A25D8AA5B}" type="pres">
      <dgm:prSet presAssocID="{E3AFFA4A-4031-486B-AA8D-9B58A6D4B572}" presName="descendantText" presStyleLbl="alignAcc1" presStyleIdx="1" presStyleCnt="9" custScaleY="97093" custLinFactNeighborY="-9213">
        <dgm:presLayoutVars>
          <dgm:bulletEnabled val="1"/>
        </dgm:presLayoutVars>
      </dgm:prSet>
      <dgm:spPr/>
      <dgm:t>
        <a:bodyPr/>
        <a:lstStyle/>
        <a:p>
          <a:endParaRPr lang="en-US"/>
        </a:p>
      </dgm:t>
    </dgm:pt>
    <dgm:pt modelId="{EDBA4784-85AC-4477-84BA-F2833422C29E}" type="pres">
      <dgm:prSet presAssocID="{A2257F4B-C849-4428-BA59-A584104EE42A}" presName="sp" presStyleCnt="0"/>
      <dgm:spPr/>
    </dgm:pt>
    <dgm:pt modelId="{346901FE-3301-4173-AEC9-1754C39F713F}" type="pres">
      <dgm:prSet presAssocID="{DF021828-747B-4EB3-AADF-5CA76B6572FE}" presName="composite" presStyleCnt="0"/>
      <dgm:spPr/>
    </dgm:pt>
    <dgm:pt modelId="{069011F7-3516-4D52-8732-FEDCB71F5C3B}" type="pres">
      <dgm:prSet presAssocID="{DF021828-747B-4EB3-AADF-5CA76B6572FE}" presName="parentText" presStyleLbl="alignNode1" presStyleIdx="2" presStyleCnt="9" custLinFactNeighborY="-2576">
        <dgm:presLayoutVars>
          <dgm:chMax val="1"/>
          <dgm:bulletEnabled val="1"/>
        </dgm:presLayoutVars>
      </dgm:prSet>
      <dgm:spPr/>
      <dgm:t>
        <a:bodyPr/>
        <a:lstStyle/>
        <a:p>
          <a:endParaRPr lang="en-US"/>
        </a:p>
      </dgm:t>
    </dgm:pt>
    <dgm:pt modelId="{817BD1AD-03D7-4BB4-9D04-E4B8BA12D5F0}" type="pres">
      <dgm:prSet presAssocID="{DF021828-747B-4EB3-AADF-5CA76B6572FE}" presName="descendantText" presStyleLbl="alignAcc1" presStyleIdx="2" presStyleCnt="9" custLinFactNeighborY="-5281">
        <dgm:presLayoutVars>
          <dgm:bulletEnabled val="1"/>
        </dgm:presLayoutVars>
      </dgm:prSet>
      <dgm:spPr/>
      <dgm:t>
        <a:bodyPr/>
        <a:lstStyle/>
        <a:p>
          <a:endParaRPr lang="en-US"/>
        </a:p>
      </dgm:t>
    </dgm:pt>
    <dgm:pt modelId="{4992813E-C6C1-4A76-AD30-B61212B6F2BE}" type="pres">
      <dgm:prSet presAssocID="{3A71C14C-E47A-4D20-AC9A-844F5C269CDC}" presName="sp" presStyleCnt="0"/>
      <dgm:spPr/>
    </dgm:pt>
    <dgm:pt modelId="{6420C78D-1189-402C-AA1C-8ADFAF769309}" type="pres">
      <dgm:prSet presAssocID="{22661DB2-9375-4149-9E22-5349BBE0BFB3}" presName="composite" presStyleCnt="0"/>
      <dgm:spPr/>
    </dgm:pt>
    <dgm:pt modelId="{CD7AADE8-49AC-41BB-9250-865801FA2FB4}" type="pres">
      <dgm:prSet presAssocID="{22661DB2-9375-4149-9E22-5349BBE0BFB3}" presName="parentText" presStyleLbl="alignNode1" presStyleIdx="3" presStyleCnt="9" custLinFactNeighborY="7317">
        <dgm:presLayoutVars>
          <dgm:chMax val="1"/>
          <dgm:bulletEnabled val="1"/>
        </dgm:presLayoutVars>
      </dgm:prSet>
      <dgm:spPr/>
      <dgm:t>
        <a:bodyPr/>
        <a:lstStyle/>
        <a:p>
          <a:endParaRPr lang="en-US"/>
        </a:p>
      </dgm:t>
    </dgm:pt>
    <dgm:pt modelId="{D1D5889C-C5DE-4C2E-80CE-8FCD8F918617}" type="pres">
      <dgm:prSet presAssocID="{22661DB2-9375-4149-9E22-5349BBE0BFB3}" presName="descendantText" presStyleLbl="alignAcc1" presStyleIdx="3" presStyleCnt="9" custLinFactNeighborY="8680">
        <dgm:presLayoutVars>
          <dgm:bulletEnabled val="1"/>
        </dgm:presLayoutVars>
      </dgm:prSet>
      <dgm:spPr/>
      <dgm:t>
        <a:bodyPr/>
        <a:lstStyle/>
        <a:p>
          <a:endParaRPr lang="en-US"/>
        </a:p>
      </dgm:t>
    </dgm:pt>
    <dgm:pt modelId="{D08AB07C-715C-4CB6-845F-4DFE90BC3695}" type="pres">
      <dgm:prSet presAssocID="{0CD93BCD-2A16-420F-B6B1-3DC60EA9104A}" presName="sp" presStyleCnt="0"/>
      <dgm:spPr/>
    </dgm:pt>
    <dgm:pt modelId="{B4BB9B2C-D4C7-4F44-9EEB-0BBE1797ED49}" type="pres">
      <dgm:prSet presAssocID="{864C0DF3-9903-4F0F-B417-5E2DEAC785F7}" presName="composite" presStyleCnt="0"/>
      <dgm:spPr/>
    </dgm:pt>
    <dgm:pt modelId="{2BA6DDCC-8B32-49CD-83E2-8FE8C4A845D7}" type="pres">
      <dgm:prSet presAssocID="{864C0DF3-9903-4F0F-B417-5E2DEAC785F7}" presName="parentText" presStyleLbl="alignNode1" presStyleIdx="4" presStyleCnt="9">
        <dgm:presLayoutVars>
          <dgm:chMax val="1"/>
          <dgm:bulletEnabled val="1"/>
        </dgm:presLayoutVars>
      </dgm:prSet>
      <dgm:spPr/>
      <dgm:t>
        <a:bodyPr/>
        <a:lstStyle/>
        <a:p>
          <a:endParaRPr lang="en-US"/>
        </a:p>
      </dgm:t>
    </dgm:pt>
    <dgm:pt modelId="{9F4C6622-9A1C-46E6-A7C6-F589365E0F7D}" type="pres">
      <dgm:prSet presAssocID="{864C0DF3-9903-4F0F-B417-5E2DEAC785F7}" presName="descendantText" presStyleLbl="alignAcc1" presStyleIdx="4" presStyleCnt="9">
        <dgm:presLayoutVars>
          <dgm:bulletEnabled val="1"/>
        </dgm:presLayoutVars>
      </dgm:prSet>
      <dgm:spPr/>
      <dgm:t>
        <a:bodyPr/>
        <a:lstStyle/>
        <a:p>
          <a:endParaRPr lang="en-US"/>
        </a:p>
      </dgm:t>
    </dgm:pt>
    <dgm:pt modelId="{26054DDC-10C6-4F70-928A-F431AC744F53}" type="pres">
      <dgm:prSet presAssocID="{577FB001-7F79-4240-B556-A45E694D2A24}" presName="sp" presStyleCnt="0"/>
      <dgm:spPr/>
    </dgm:pt>
    <dgm:pt modelId="{458178B2-F145-4035-A894-D624CE9ED1B9}" type="pres">
      <dgm:prSet presAssocID="{DDBD54AD-ACC0-4DA7-AD50-3CE545FC8FBF}" presName="composite" presStyleCnt="0"/>
      <dgm:spPr/>
    </dgm:pt>
    <dgm:pt modelId="{3E874C85-B551-4CCC-9E70-A812AA8ADF02}" type="pres">
      <dgm:prSet presAssocID="{DDBD54AD-ACC0-4DA7-AD50-3CE545FC8FBF}" presName="parentText" presStyleLbl="alignNode1" presStyleIdx="5" presStyleCnt="9">
        <dgm:presLayoutVars>
          <dgm:chMax val="1"/>
          <dgm:bulletEnabled val="1"/>
        </dgm:presLayoutVars>
      </dgm:prSet>
      <dgm:spPr/>
      <dgm:t>
        <a:bodyPr/>
        <a:lstStyle/>
        <a:p>
          <a:endParaRPr lang="en-US"/>
        </a:p>
      </dgm:t>
    </dgm:pt>
    <dgm:pt modelId="{318BBA58-0F86-4B2D-9835-5D5678A358C5}" type="pres">
      <dgm:prSet presAssocID="{DDBD54AD-ACC0-4DA7-AD50-3CE545FC8FBF}" presName="descendantText" presStyleLbl="alignAcc1" presStyleIdx="5" presStyleCnt="9">
        <dgm:presLayoutVars>
          <dgm:bulletEnabled val="1"/>
        </dgm:presLayoutVars>
      </dgm:prSet>
      <dgm:spPr/>
      <dgm:t>
        <a:bodyPr/>
        <a:lstStyle/>
        <a:p>
          <a:endParaRPr lang="en-US"/>
        </a:p>
      </dgm:t>
    </dgm:pt>
    <dgm:pt modelId="{78E29882-A04D-446F-A26A-0AAA58076AD9}" type="pres">
      <dgm:prSet presAssocID="{B35306FD-EE37-4F07-A308-41AE5E6CBBB9}" presName="sp" presStyleCnt="0"/>
      <dgm:spPr/>
    </dgm:pt>
    <dgm:pt modelId="{9C2B0A63-15FC-4C82-BEE9-D7C73C96B192}" type="pres">
      <dgm:prSet presAssocID="{4FB3D0C2-CD68-4CBD-9614-EAA0629C07D6}" presName="composite" presStyleCnt="0"/>
      <dgm:spPr/>
    </dgm:pt>
    <dgm:pt modelId="{29647D11-05E3-4BBC-AC87-B4E64B9B5E89}" type="pres">
      <dgm:prSet presAssocID="{4FB3D0C2-CD68-4CBD-9614-EAA0629C07D6}" presName="parentText" presStyleLbl="alignNode1" presStyleIdx="6" presStyleCnt="9">
        <dgm:presLayoutVars>
          <dgm:chMax val="1"/>
          <dgm:bulletEnabled val="1"/>
        </dgm:presLayoutVars>
      </dgm:prSet>
      <dgm:spPr/>
      <dgm:t>
        <a:bodyPr/>
        <a:lstStyle/>
        <a:p>
          <a:endParaRPr lang="en-US"/>
        </a:p>
      </dgm:t>
    </dgm:pt>
    <dgm:pt modelId="{F5F06BC7-6A4D-4DB5-8932-4B54C5668A16}" type="pres">
      <dgm:prSet presAssocID="{4FB3D0C2-CD68-4CBD-9614-EAA0629C07D6}" presName="descendantText" presStyleLbl="alignAcc1" presStyleIdx="6" presStyleCnt="9">
        <dgm:presLayoutVars>
          <dgm:bulletEnabled val="1"/>
        </dgm:presLayoutVars>
      </dgm:prSet>
      <dgm:spPr/>
      <dgm:t>
        <a:bodyPr/>
        <a:lstStyle/>
        <a:p>
          <a:endParaRPr lang="en-US"/>
        </a:p>
      </dgm:t>
    </dgm:pt>
    <dgm:pt modelId="{A41F9545-45A0-4328-9B6D-433F46FC4B5C}" type="pres">
      <dgm:prSet presAssocID="{687408D5-6216-4E3D-AB09-FEF74796C3BE}" presName="sp" presStyleCnt="0"/>
      <dgm:spPr/>
    </dgm:pt>
    <dgm:pt modelId="{8CE1522D-8286-4C1E-944B-D241415937E7}" type="pres">
      <dgm:prSet presAssocID="{090287A8-43F3-4938-A067-C6ACD589366F}" presName="composite" presStyleCnt="0"/>
      <dgm:spPr/>
    </dgm:pt>
    <dgm:pt modelId="{6EF7B35C-8214-40A9-BEE0-32251DF87769}" type="pres">
      <dgm:prSet presAssocID="{090287A8-43F3-4938-A067-C6ACD589366F}" presName="parentText" presStyleLbl="alignNode1" presStyleIdx="7" presStyleCnt="9">
        <dgm:presLayoutVars>
          <dgm:chMax val="1"/>
          <dgm:bulletEnabled val="1"/>
        </dgm:presLayoutVars>
      </dgm:prSet>
      <dgm:spPr/>
      <dgm:t>
        <a:bodyPr/>
        <a:lstStyle/>
        <a:p>
          <a:endParaRPr lang="en-US"/>
        </a:p>
      </dgm:t>
    </dgm:pt>
    <dgm:pt modelId="{B205B89F-0BF2-4B5C-978E-781C04D7B647}" type="pres">
      <dgm:prSet presAssocID="{090287A8-43F3-4938-A067-C6ACD589366F}" presName="descendantText" presStyleLbl="alignAcc1" presStyleIdx="7" presStyleCnt="9">
        <dgm:presLayoutVars>
          <dgm:bulletEnabled val="1"/>
        </dgm:presLayoutVars>
      </dgm:prSet>
      <dgm:spPr/>
      <dgm:t>
        <a:bodyPr/>
        <a:lstStyle/>
        <a:p>
          <a:endParaRPr lang="en-US"/>
        </a:p>
      </dgm:t>
    </dgm:pt>
    <dgm:pt modelId="{4FC539C1-4A8A-4D72-8AFC-63CB48CBB61E}" type="pres">
      <dgm:prSet presAssocID="{849E22F2-1CA9-4C80-A3D6-8D9AA6844BCC}" presName="sp" presStyleCnt="0"/>
      <dgm:spPr/>
    </dgm:pt>
    <dgm:pt modelId="{3ED8B77F-4DCA-4163-A206-32BA50DE0B87}" type="pres">
      <dgm:prSet presAssocID="{4346B6E4-D76A-48AA-9528-6BBA25EEA664}" presName="composite" presStyleCnt="0"/>
      <dgm:spPr/>
    </dgm:pt>
    <dgm:pt modelId="{1D3F1CA0-0A45-431D-B5C7-E52FF84B7158}" type="pres">
      <dgm:prSet presAssocID="{4346B6E4-D76A-48AA-9528-6BBA25EEA664}" presName="parentText" presStyleLbl="alignNode1" presStyleIdx="8" presStyleCnt="9">
        <dgm:presLayoutVars>
          <dgm:chMax val="1"/>
          <dgm:bulletEnabled val="1"/>
        </dgm:presLayoutVars>
      </dgm:prSet>
      <dgm:spPr/>
      <dgm:t>
        <a:bodyPr/>
        <a:lstStyle/>
        <a:p>
          <a:endParaRPr lang="en-US"/>
        </a:p>
      </dgm:t>
    </dgm:pt>
    <dgm:pt modelId="{1DDFEC90-EB60-43D2-AD00-3B409CB74D56}" type="pres">
      <dgm:prSet presAssocID="{4346B6E4-D76A-48AA-9528-6BBA25EEA664}" presName="descendantText" presStyleLbl="alignAcc1" presStyleIdx="8" presStyleCnt="9" custLinFactNeighborY="489">
        <dgm:presLayoutVars>
          <dgm:bulletEnabled val="1"/>
        </dgm:presLayoutVars>
      </dgm:prSet>
      <dgm:spPr/>
      <dgm:t>
        <a:bodyPr/>
        <a:lstStyle/>
        <a:p>
          <a:endParaRPr lang="en-US"/>
        </a:p>
      </dgm:t>
    </dgm:pt>
  </dgm:ptLst>
  <dgm:cxnLst>
    <dgm:cxn modelId="{693821C7-2CF4-400E-9645-5E771A5667CA}" type="presOf" srcId="{4CEC10D2-436F-4041-AEB8-F7B913EC7CA1}" destId="{318BBA58-0F86-4B2D-9835-5D5678A358C5}" srcOrd="0" destOrd="0" presId="urn:microsoft.com/office/officeart/2005/8/layout/chevron2"/>
    <dgm:cxn modelId="{43991BA7-F0A0-43AA-BD60-4B3664F839B1}" srcId="{22855312-D01C-4985-A410-A42437494764}" destId="{DDBD54AD-ACC0-4DA7-AD50-3CE545FC8FBF}" srcOrd="5" destOrd="0" parTransId="{8416A49F-D69B-4405-AB7E-0068A9B74F16}" sibTransId="{B35306FD-EE37-4F07-A308-41AE5E6CBBB9}"/>
    <dgm:cxn modelId="{02A7220F-D976-4A02-8D9E-2BAA1B1DF412}" srcId="{22855312-D01C-4985-A410-A42437494764}" destId="{DF021828-747B-4EB3-AADF-5CA76B6572FE}" srcOrd="2" destOrd="0" parTransId="{34767137-BAC7-471A-970B-4653CBCAE7C6}" sibTransId="{3A71C14C-E47A-4D20-AC9A-844F5C269CDC}"/>
    <dgm:cxn modelId="{D18789AD-7540-4337-87FC-61F831232F84}" type="presOf" srcId="{E94B4F6B-8D9F-4431-BD98-0E918391B3F2}" destId="{D1D5889C-C5DE-4C2E-80CE-8FCD8F918617}" srcOrd="0" destOrd="0" presId="urn:microsoft.com/office/officeart/2005/8/layout/chevron2"/>
    <dgm:cxn modelId="{8551B127-F83B-4171-8AD0-2527E399A3F2}" type="presOf" srcId="{4346B6E4-D76A-48AA-9528-6BBA25EEA664}" destId="{1D3F1CA0-0A45-431D-B5C7-E52FF84B7158}" srcOrd="0" destOrd="0" presId="urn:microsoft.com/office/officeart/2005/8/layout/chevron2"/>
    <dgm:cxn modelId="{7BAC2BB1-9084-4660-A465-0A102D630D6A}" type="presOf" srcId="{DDBD54AD-ACC0-4DA7-AD50-3CE545FC8FBF}" destId="{3E874C85-B551-4CCC-9E70-A812AA8ADF02}" srcOrd="0" destOrd="0" presId="urn:microsoft.com/office/officeart/2005/8/layout/chevron2"/>
    <dgm:cxn modelId="{F4DBA0BF-35E0-4B86-8F5E-2CE6E9B75D18}" srcId="{864C0DF3-9903-4F0F-B417-5E2DEAC785F7}" destId="{76728A62-C9DD-4EB9-8985-2718A42D5683}" srcOrd="0" destOrd="0" parTransId="{F61FD99B-1170-4DCB-AEA8-4057C49CEA83}" sibTransId="{34FFDC84-4695-418A-A815-F45E94CBCB95}"/>
    <dgm:cxn modelId="{6AAF2D0D-BBA2-4AB5-A29C-6D2942F7B566}" type="presOf" srcId="{22855312-D01C-4985-A410-A42437494764}" destId="{B1226329-9CB1-451C-84CB-1FB764126B11}" srcOrd="0" destOrd="0" presId="urn:microsoft.com/office/officeart/2005/8/layout/chevron2"/>
    <dgm:cxn modelId="{3C8F357C-6BBB-4041-9910-C2F8E79F2E00}" srcId="{22661DB2-9375-4149-9E22-5349BBE0BFB3}" destId="{E94B4F6B-8D9F-4431-BD98-0E918391B3F2}" srcOrd="0" destOrd="0" parTransId="{3CB9792E-2B7A-4C31-AD20-72E533284967}" sibTransId="{D8ABAEB1-5906-4285-96F1-1F81A636279F}"/>
    <dgm:cxn modelId="{AFD65917-6A1F-43C3-A116-3AEB34C0B174}" srcId="{22855312-D01C-4985-A410-A42437494764}" destId="{C708BB64-8F91-4C8C-B745-FB2A69FB8DF2}" srcOrd="0" destOrd="0" parTransId="{74357540-DFB9-4D43-8910-301738D9868A}" sibTransId="{9C33B308-1DE1-494D-B640-32930F1333E7}"/>
    <dgm:cxn modelId="{932B4554-0F20-449D-8695-0C5F32352DDB}" srcId="{4346B6E4-D76A-48AA-9528-6BBA25EEA664}" destId="{BAB5B290-A5DD-4E5D-BC27-54ABFEE8E833}" srcOrd="0" destOrd="0" parTransId="{C6766C77-78E3-4986-AA11-C3BB55BE598D}" sibTransId="{03289859-1404-43F7-B2AE-2CCF0BC50F44}"/>
    <dgm:cxn modelId="{A25EADD3-DD4D-4E58-B225-5D2792EE1AD5}" type="presOf" srcId="{EC3CE191-7263-440E-9D67-0FFEAAE41044}" destId="{0C9D2030-6594-4505-98DC-4E8A25D8AA5B}" srcOrd="0" destOrd="0" presId="urn:microsoft.com/office/officeart/2005/8/layout/chevron2"/>
    <dgm:cxn modelId="{1147CA9F-FA92-4338-AF17-7FC2BB3A3734}" type="presOf" srcId="{DF021828-747B-4EB3-AADF-5CA76B6572FE}" destId="{069011F7-3516-4D52-8732-FEDCB71F5C3B}" srcOrd="0" destOrd="0" presId="urn:microsoft.com/office/officeart/2005/8/layout/chevron2"/>
    <dgm:cxn modelId="{E143F6A7-686A-49A0-A045-3F02B1C5F2F6}" type="presOf" srcId="{C708BB64-8F91-4C8C-B745-FB2A69FB8DF2}" destId="{37743962-174D-4DB1-BC81-E7ED70FBF8E7}" srcOrd="0" destOrd="0" presId="urn:microsoft.com/office/officeart/2005/8/layout/chevron2"/>
    <dgm:cxn modelId="{F56667DE-2FC1-498E-AF1F-AB30F4FD63CD}" type="presOf" srcId="{BAB5B290-A5DD-4E5D-BC27-54ABFEE8E833}" destId="{1DDFEC90-EB60-43D2-AD00-3B409CB74D56}" srcOrd="0" destOrd="0" presId="urn:microsoft.com/office/officeart/2005/8/layout/chevron2"/>
    <dgm:cxn modelId="{C9401F72-B914-4622-989A-1B8157F8242F}" srcId="{22855312-D01C-4985-A410-A42437494764}" destId="{4FB3D0C2-CD68-4CBD-9614-EAA0629C07D6}" srcOrd="6" destOrd="0" parTransId="{C6650CF8-7919-48A1-ABC8-74928BD0BAE7}" sibTransId="{687408D5-6216-4E3D-AB09-FEF74796C3BE}"/>
    <dgm:cxn modelId="{840F35F9-3EFC-42C1-8211-ED5FC46A846B}" type="presOf" srcId="{4FB3D0C2-CD68-4CBD-9614-EAA0629C07D6}" destId="{29647D11-05E3-4BBC-AC87-B4E64B9B5E89}" srcOrd="0" destOrd="0" presId="urn:microsoft.com/office/officeart/2005/8/layout/chevron2"/>
    <dgm:cxn modelId="{4908D6B0-3061-4F03-A92B-63D787BA5366}" srcId="{090287A8-43F3-4938-A067-C6ACD589366F}" destId="{8943FBC7-FE1E-4119-9791-7E6DED194968}" srcOrd="0" destOrd="0" parTransId="{4164B2DA-DCD2-41A7-BC17-F00431081B42}" sibTransId="{302A18E4-9C99-434D-8209-9EDAF7A9C35E}"/>
    <dgm:cxn modelId="{9FC009D2-A910-49A5-8735-A95D4667E853}" srcId="{DDBD54AD-ACC0-4DA7-AD50-3CE545FC8FBF}" destId="{4CEC10D2-436F-4041-AEB8-F7B913EC7CA1}" srcOrd="0" destOrd="0" parTransId="{452AFD38-196F-4BB3-AFC0-054E70CAD153}" sibTransId="{FE011B18-3497-40D5-9AB0-489F0CEAD121}"/>
    <dgm:cxn modelId="{79589A9B-2D63-4288-9948-1C68619C87FA}" srcId="{DF021828-747B-4EB3-AADF-5CA76B6572FE}" destId="{48B6CC73-E98B-4ABA-B1FB-6602F1807986}" srcOrd="0" destOrd="0" parTransId="{6624BDD1-CF6A-4BD2-B77E-5C40C5E0B695}" sibTransId="{BFBAF0FC-AEBD-43F5-A309-96DC0078F002}"/>
    <dgm:cxn modelId="{8A202C4E-CD72-4129-B6DE-5370A5D3237B}" srcId="{22855312-D01C-4985-A410-A42437494764}" destId="{22661DB2-9375-4149-9E22-5349BBE0BFB3}" srcOrd="3" destOrd="0" parTransId="{F5E747B5-D9BA-4AD0-B126-86D5C27DF954}" sibTransId="{0CD93BCD-2A16-420F-B6B1-3DC60EA9104A}"/>
    <dgm:cxn modelId="{BDB39B45-F934-4F2D-B058-82DF84116F4A}" type="presOf" srcId="{0D048BA5-274C-4A4B-A8B7-F641E41C3C81}" destId="{F5F06BC7-6A4D-4DB5-8932-4B54C5668A16}" srcOrd="0" destOrd="0" presId="urn:microsoft.com/office/officeart/2005/8/layout/chevron2"/>
    <dgm:cxn modelId="{EBBB814B-02DE-42F3-BE47-4B4EC3CED52B}" srcId="{22855312-D01C-4985-A410-A42437494764}" destId="{E3AFFA4A-4031-486B-AA8D-9B58A6D4B572}" srcOrd="1" destOrd="0" parTransId="{48DB152C-43C2-418E-BF76-D2DF0160C636}" sibTransId="{A2257F4B-C849-4428-BA59-A584104EE42A}"/>
    <dgm:cxn modelId="{66AD750E-DA8F-495A-9C06-94B5E6CDF2EF}" type="presOf" srcId="{090287A8-43F3-4938-A067-C6ACD589366F}" destId="{6EF7B35C-8214-40A9-BEE0-32251DF87769}" srcOrd="0" destOrd="0" presId="urn:microsoft.com/office/officeart/2005/8/layout/chevron2"/>
    <dgm:cxn modelId="{75ACC476-EEAF-4DB5-9FAE-65AFB75F45DE}" type="presOf" srcId="{8943FBC7-FE1E-4119-9791-7E6DED194968}" destId="{B205B89F-0BF2-4B5C-978E-781C04D7B647}" srcOrd="0" destOrd="0" presId="urn:microsoft.com/office/officeart/2005/8/layout/chevron2"/>
    <dgm:cxn modelId="{A11431A3-A905-4574-9D1C-DA9E7147A34F}" srcId="{22855312-D01C-4985-A410-A42437494764}" destId="{4346B6E4-D76A-48AA-9528-6BBA25EEA664}" srcOrd="8" destOrd="0" parTransId="{5DFD5278-FECC-4ED5-A1BF-DC201BC00921}" sibTransId="{E65B0748-7C17-4480-ADC7-6A2E2A616A25}"/>
    <dgm:cxn modelId="{212C7CA8-F383-47EE-9720-17AC0B43A345}" type="presOf" srcId="{22661DB2-9375-4149-9E22-5349BBE0BFB3}" destId="{CD7AADE8-49AC-41BB-9250-865801FA2FB4}" srcOrd="0" destOrd="0" presId="urn:microsoft.com/office/officeart/2005/8/layout/chevron2"/>
    <dgm:cxn modelId="{A3409381-5319-4341-AEFD-9237B765CA23}" srcId="{22855312-D01C-4985-A410-A42437494764}" destId="{864C0DF3-9903-4F0F-B417-5E2DEAC785F7}" srcOrd="4" destOrd="0" parTransId="{001B9505-A1C9-4C7A-A1BC-95BC8AE7C010}" sibTransId="{577FB001-7F79-4240-B556-A45E694D2A24}"/>
    <dgm:cxn modelId="{8E048D23-2EBC-41D9-9088-CB20E284C33F}" type="presOf" srcId="{D3DB93EF-BA73-462F-BB07-ECA0AA89A5E6}" destId="{04A787C1-0E5C-4A0D-A645-B18ED9B9F62D}" srcOrd="0" destOrd="0" presId="urn:microsoft.com/office/officeart/2005/8/layout/chevron2"/>
    <dgm:cxn modelId="{76553974-D5C3-4E7A-9212-677BBAABD25A}" srcId="{E3AFFA4A-4031-486B-AA8D-9B58A6D4B572}" destId="{EC3CE191-7263-440E-9D67-0FFEAAE41044}" srcOrd="0" destOrd="0" parTransId="{4BE7B77D-E659-4ED2-B16B-32271D3A1E4A}" sibTransId="{B1D99001-389C-4695-A151-A0DC2D91D583}"/>
    <dgm:cxn modelId="{21546A53-CE6D-4140-AEC9-79ABA52B7EDD}" type="presOf" srcId="{864C0DF3-9903-4F0F-B417-5E2DEAC785F7}" destId="{2BA6DDCC-8B32-49CD-83E2-8FE8C4A845D7}" srcOrd="0" destOrd="0" presId="urn:microsoft.com/office/officeart/2005/8/layout/chevron2"/>
    <dgm:cxn modelId="{2EE5BEA3-2E62-47BC-8F87-C9BABE9D12E6}" srcId="{22855312-D01C-4985-A410-A42437494764}" destId="{090287A8-43F3-4938-A067-C6ACD589366F}" srcOrd="7" destOrd="0" parTransId="{E0234E2B-4507-45D0-964C-8D663DE2EF1E}" sibTransId="{849E22F2-1CA9-4C80-A3D6-8D9AA6844BCC}"/>
    <dgm:cxn modelId="{9F2CA061-35AA-40C6-8B07-D1742879AE63}" srcId="{C708BB64-8F91-4C8C-B745-FB2A69FB8DF2}" destId="{D3DB93EF-BA73-462F-BB07-ECA0AA89A5E6}" srcOrd="0" destOrd="0" parTransId="{BBB8BB42-0476-45F5-8992-4BB204C7F9E9}" sibTransId="{ACE6ADEA-8BAC-40C3-BDDE-88539F83C75A}"/>
    <dgm:cxn modelId="{246BA0A6-D2D9-49A1-B08F-C874E0663EC5}" srcId="{4FB3D0C2-CD68-4CBD-9614-EAA0629C07D6}" destId="{0D048BA5-274C-4A4B-A8B7-F641E41C3C81}" srcOrd="0" destOrd="0" parTransId="{158F4275-D328-46FD-8632-80AFE0BA9515}" sibTransId="{792A1E3E-E91E-4652-9356-ED7E118596D2}"/>
    <dgm:cxn modelId="{E9779738-1841-4802-8B75-FAE893B81654}" type="presOf" srcId="{E3AFFA4A-4031-486B-AA8D-9B58A6D4B572}" destId="{91FE5058-62F6-4FDE-A0ED-426E71BE9E10}" srcOrd="0" destOrd="0" presId="urn:microsoft.com/office/officeart/2005/8/layout/chevron2"/>
    <dgm:cxn modelId="{CEFD9E54-393C-4CB2-A8B5-1D748420BAC5}" type="presOf" srcId="{48B6CC73-E98B-4ABA-B1FB-6602F1807986}" destId="{817BD1AD-03D7-4BB4-9D04-E4B8BA12D5F0}" srcOrd="0" destOrd="0" presId="urn:microsoft.com/office/officeart/2005/8/layout/chevron2"/>
    <dgm:cxn modelId="{8DFAE4E5-3F30-4E42-AD6F-43955BAC5FEB}" type="presOf" srcId="{76728A62-C9DD-4EB9-8985-2718A42D5683}" destId="{9F4C6622-9A1C-46E6-A7C6-F589365E0F7D}" srcOrd="0" destOrd="0" presId="urn:microsoft.com/office/officeart/2005/8/layout/chevron2"/>
    <dgm:cxn modelId="{B039603F-3918-4893-8A0C-98D2A002663B}" type="presParOf" srcId="{B1226329-9CB1-451C-84CB-1FB764126B11}" destId="{E573FC40-4E5C-4602-AD27-FFCA66C0F84B}" srcOrd="0" destOrd="0" presId="urn:microsoft.com/office/officeart/2005/8/layout/chevron2"/>
    <dgm:cxn modelId="{4F1DBE4D-10B2-442D-9E86-4CD2F7AD3FA3}" type="presParOf" srcId="{E573FC40-4E5C-4602-AD27-FFCA66C0F84B}" destId="{37743962-174D-4DB1-BC81-E7ED70FBF8E7}" srcOrd="0" destOrd="0" presId="urn:microsoft.com/office/officeart/2005/8/layout/chevron2"/>
    <dgm:cxn modelId="{FD71659E-FAEA-45FC-AF14-F177B17424D8}" type="presParOf" srcId="{E573FC40-4E5C-4602-AD27-FFCA66C0F84B}" destId="{04A787C1-0E5C-4A0D-A645-B18ED9B9F62D}" srcOrd="1" destOrd="0" presId="urn:microsoft.com/office/officeart/2005/8/layout/chevron2"/>
    <dgm:cxn modelId="{988F83C7-68B6-4005-8A64-423E7CD7B6FC}" type="presParOf" srcId="{B1226329-9CB1-451C-84CB-1FB764126B11}" destId="{D60FA8B0-5F10-473F-A99A-5050963B21D0}" srcOrd="1" destOrd="0" presId="urn:microsoft.com/office/officeart/2005/8/layout/chevron2"/>
    <dgm:cxn modelId="{DA824DEC-3714-4BF9-86F4-AFE7FAB2B04A}" type="presParOf" srcId="{B1226329-9CB1-451C-84CB-1FB764126B11}" destId="{F7DC3670-03A7-4FED-9798-39139B4610A8}" srcOrd="2" destOrd="0" presId="urn:microsoft.com/office/officeart/2005/8/layout/chevron2"/>
    <dgm:cxn modelId="{0C723211-7EDD-4A10-A3F7-404E190BEEEE}" type="presParOf" srcId="{F7DC3670-03A7-4FED-9798-39139B4610A8}" destId="{91FE5058-62F6-4FDE-A0ED-426E71BE9E10}" srcOrd="0" destOrd="0" presId="urn:microsoft.com/office/officeart/2005/8/layout/chevron2"/>
    <dgm:cxn modelId="{7C24393C-E5CB-4234-8035-1BFBB4EEA366}" type="presParOf" srcId="{F7DC3670-03A7-4FED-9798-39139B4610A8}" destId="{0C9D2030-6594-4505-98DC-4E8A25D8AA5B}" srcOrd="1" destOrd="0" presId="urn:microsoft.com/office/officeart/2005/8/layout/chevron2"/>
    <dgm:cxn modelId="{E63C8BB6-23CB-44E3-9096-D8633F9188C2}" type="presParOf" srcId="{B1226329-9CB1-451C-84CB-1FB764126B11}" destId="{EDBA4784-85AC-4477-84BA-F2833422C29E}" srcOrd="3" destOrd="0" presId="urn:microsoft.com/office/officeart/2005/8/layout/chevron2"/>
    <dgm:cxn modelId="{F758CB3C-D9FA-4FDB-8061-1ED0CB06B16F}" type="presParOf" srcId="{B1226329-9CB1-451C-84CB-1FB764126B11}" destId="{346901FE-3301-4173-AEC9-1754C39F713F}" srcOrd="4" destOrd="0" presId="urn:microsoft.com/office/officeart/2005/8/layout/chevron2"/>
    <dgm:cxn modelId="{997DB1BF-443A-4CA8-8074-A427CE4C5081}" type="presParOf" srcId="{346901FE-3301-4173-AEC9-1754C39F713F}" destId="{069011F7-3516-4D52-8732-FEDCB71F5C3B}" srcOrd="0" destOrd="0" presId="urn:microsoft.com/office/officeart/2005/8/layout/chevron2"/>
    <dgm:cxn modelId="{101EBD27-D136-4ECE-AC63-0745D9E1379B}" type="presParOf" srcId="{346901FE-3301-4173-AEC9-1754C39F713F}" destId="{817BD1AD-03D7-4BB4-9D04-E4B8BA12D5F0}" srcOrd="1" destOrd="0" presId="urn:microsoft.com/office/officeart/2005/8/layout/chevron2"/>
    <dgm:cxn modelId="{A6CBF340-0F2C-4FBE-8946-A9B6723A1803}" type="presParOf" srcId="{B1226329-9CB1-451C-84CB-1FB764126B11}" destId="{4992813E-C6C1-4A76-AD30-B61212B6F2BE}" srcOrd="5" destOrd="0" presId="urn:microsoft.com/office/officeart/2005/8/layout/chevron2"/>
    <dgm:cxn modelId="{30A9A3F0-1C67-4BED-9384-E891A7462BA9}" type="presParOf" srcId="{B1226329-9CB1-451C-84CB-1FB764126B11}" destId="{6420C78D-1189-402C-AA1C-8ADFAF769309}" srcOrd="6" destOrd="0" presId="urn:microsoft.com/office/officeart/2005/8/layout/chevron2"/>
    <dgm:cxn modelId="{703A5647-7F5A-4A68-99C2-FD04DB6485B2}" type="presParOf" srcId="{6420C78D-1189-402C-AA1C-8ADFAF769309}" destId="{CD7AADE8-49AC-41BB-9250-865801FA2FB4}" srcOrd="0" destOrd="0" presId="urn:microsoft.com/office/officeart/2005/8/layout/chevron2"/>
    <dgm:cxn modelId="{D795389B-4E93-4B99-8AAE-DF71C7EE5F15}" type="presParOf" srcId="{6420C78D-1189-402C-AA1C-8ADFAF769309}" destId="{D1D5889C-C5DE-4C2E-80CE-8FCD8F918617}" srcOrd="1" destOrd="0" presId="urn:microsoft.com/office/officeart/2005/8/layout/chevron2"/>
    <dgm:cxn modelId="{B78CDF15-CDD1-467B-854B-DDA305A82B13}" type="presParOf" srcId="{B1226329-9CB1-451C-84CB-1FB764126B11}" destId="{D08AB07C-715C-4CB6-845F-4DFE90BC3695}" srcOrd="7" destOrd="0" presId="urn:microsoft.com/office/officeart/2005/8/layout/chevron2"/>
    <dgm:cxn modelId="{C6B2B122-1DA4-43CC-8734-38E8243408D2}" type="presParOf" srcId="{B1226329-9CB1-451C-84CB-1FB764126B11}" destId="{B4BB9B2C-D4C7-4F44-9EEB-0BBE1797ED49}" srcOrd="8" destOrd="0" presId="urn:microsoft.com/office/officeart/2005/8/layout/chevron2"/>
    <dgm:cxn modelId="{201FFB9E-3794-4B1C-9070-7E1F8C1087BE}" type="presParOf" srcId="{B4BB9B2C-D4C7-4F44-9EEB-0BBE1797ED49}" destId="{2BA6DDCC-8B32-49CD-83E2-8FE8C4A845D7}" srcOrd="0" destOrd="0" presId="urn:microsoft.com/office/officeart/2005/8/layout/chevron2"/>
    <dgm:cxn modelId="{203D7937-346F-4C89-835C-A0A0870CC561}" type="presParOf" srcId="{B4BB9B2C-D4C7-4F44-9EEB-0BBE1797ED49}" destId="{9F4C6622-9A1C-46E6-A7C6-F589365E0F7D}" srcOrd="1" destOrd="0" presId="urn:microsoft.com/office/officeart/2005/8/layout/chevron2"/>
    <dgm:cxn modelId="{C4A0381E-F088-4DDD-BB22-2CA481891FDF}" type="presParOf" srcId="{B1226329-9CB1-451C-84CB-1FB764126B11}" destId="{26054DDC-10C6-4F70-928A-F431AC744F53}" srcOrd="9" destOrd="0" presId="urn:microsoft.com/office/officeart/2005/8/layout/chevron2"/>
    <dgm:cxn modelId="{EFDF0F49-DF73-4BFF-886B-6D24FBDC3A60}" type="presParOf" srcId="{B1226329-9CB1-451C-84CB-1FB764126B11}" destId="{458178B2-F145-4035-A894-D624CE9ED1B9}" srcOrd="10" destOrd="0" presId="urn:microsoft.com/office/officeart/2005/8/layout/chevron2"/>
    <dgm:cxn modelId="{C8E04EAD-A3B2-4CFA-B668-D6C5DA9BC46C}" type="presParOf" srcId="{458178B2-F145-4035-A894-D624CE9ED1B9}" destId="{3E874C85-B551-4CCC-9E70-A812AA8ADF02}" srcOrd="0" destOrd="0" presId="urn:microsoft.com/office/officeart/2005/8/layout/chevron2"/>
    <dgm:cxn modelId="{B822F6D3-21F5-474A-BB95-FE828AE8666B}" type="presParOf" srcId="{458178B2-F145-4035-A894-D624CE9ED1B9}" destId="{318BBA58-0F86-4B2D-9835-5D5678A358C5}" srcOrd="1" destOrd="0" presId="urn:microsoft.com/office/officeart/2005/8/layout/chevron2"/>
    <dgm:cxn modelId="{58F5EFD9-B6F0-40BA-BFC3-8FA16CB43A29}" type="presParOf" srcId="{B1226329-9CB1-451C-84CB-1FB764126B11}" destId="{78E29882-A04D-446F-A26A-0AAA58076AD9}" srcOrd="11" destOrd="0" presId="urn:microsoft.com/office/officeart/2005/8/layout/chevron2"/>
    <dgm:cxn modelId="{6BB92431-CD55-4F8A-829B-BCD10D54909D}" type="presParOf" srcId="{B1226329-9CB1-451C-84CB-1FB764126B11}" destId="{9C2B0A63-15FC-4C82-BEE9-D7C73C96B192}" srcOrd="12" destOrd="0" presId="urn:microsoft.com/office/officeart/2005/8/layout/chevron2"/>
    <dgm:cxn modelId="{D8A61A25-6045-4822-A0B5-9AF9B86B00D8}" type="presParOf" srcId="{9C2B0A63-15FC-4C82-BEE9-D7C73C96B192}" destId="{29647D11-05E3-4BBC-AC87-B4E64B9B5E89}" srcOrd="0" destOrd="0" presId="urn:microsoft.com/office/officeart/2005/8/layout/chevron2"/>
    <dgm:cxn modelId="{CEDD35DD-9627-4479-979F-F993818C4750}" type="presParOf" srcId="{9C2B0A63-15FC-4C82-BEE9-D7C73C96B192}" destId="{F5F06BC7-6A4D-4DB5-8932-4B54C5668A16}" srcOrd="1" destOrd="0" presId="urn:microsoft.com/office/officeart/2005/8/layout/chevron2"/>
    <dgm:cxn modelId="{7E1C40F4-993A-4C19-8E93-37B15E1A7962}" type="presParOf" srcId="{B1226329-9CB1-451C-84CB-1FB764126B11}" destId="{A41F9545-45A0-4328-9B6D-433F46FC4B5C}" srcOrd="13" destOrd="0" presId="urn:microsoft.com/office/officeart/2005/8/layout/chevron2"/>
    <dgm:cxn modelId="{FAA46CFB-87BA-47AC-B9FE-44F0FAECE9BC}" type="presParOf" srcId="{B1226329-9CB1-451C-84CB-1FB764126B11}" destId="{8CE1522D-8286-4C1E-944B-D241415937E7}" srcOrd="14" destOrd="0" presId="urn:microsoft.com/office/officeart/2005/8/layout/chevron2"/>
    <dgm:cxn modelId="{EACFCB17-CD2B-4D64-A211-796FA46587C2}" type="presParOf" srcId="{8CE1522D-8286-4C1E-944B-D241415937E7}" destId="{6EF7B35C-8214-40A9-BEE0-32251DF87769}" srcOrd="0" destOrd="0" presId="urn:microsoft.com/office/officeart/2005/8/layout/chevron2"/>
    <dgm:cxn modelId="{BC8E655F-5E7B-4A6F-ACBF-C8DDF44FDDF6}" type="presParOf" srcId="{8CE1522D-8286-4C1E-944B-D241415937E7}" destId="{B205B89F-0BF2-4B5C-978E-781C04D7B647}" srcOrd="1" destOrd="0" presId="urn:microsoft.com/office/officeart/2005/8/layout/chevron2"/>
    <dgm:cxn modelId="{A67827EA-D4A0-4F4D-952A-D92139077AF2}" type="presParOf" srcId="{B1226329-9CB1-451C-84CB-1FB764126B11}" destId="{4FC539C1-4A8A-4D72-8AFC-63CB48CBB61E}" srcOrd="15" destOrd="0" presId="urn:microsoft.com/office/officeart/2005/8/layout/chevron2"/>
    <dgm:cxn modelId="{9798827A-BA73-4BD6-BC53-554F891B1244}" type="presParOf" srcId="{B1226329-9CB1-451C-84CB-1FB764126B11}" destId="{3ED8B77F-4DCA-4163-A206-32BA50DE0B87}" srcOrd="16" destOrd="0" presId="urn:microsoft.com/office/officeart/2005/8/layout/chevron2"/>
    <dgm:cxn modelId="{72EE7595-02D4-435F-BD25-09B74018E905}" type="presParOf" srcId="{3ED8B77F-4DCA-4163-A206-32BA50DE0B87}" destId="{1D3F1CA0-0A45-431D-B5C7-E52FF84B7158}" srcOrd="0" destOrd="0" presId="urn:microsoft.com/office/officeart/2005/8/layout/chevron2"/>
    <dgm:cxn modelId="{40D0C3C9-01AA-4A04-884E-26958559D0A5}" type="presParOf" srcId="{3ED8B77F-4DCA-4163-A206-32BA50DE0B87}" destId="{1DDFEC90-EB60-43D2-AD00-3B409CB74D56}" srcOrd="1" destOrd="0" presId="urn:microsoft.com/office/officeart/2005/8/layout/chevron2"/>
  </dgm:cxnLst>
  <dgm:bg/>
  <dgm:whole>
    <a:ln>
      <a:noFill/>
    </a:ln>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743962-174D-4DB1-BC81-E7ED70FBF8E7}">
      <dsp:nvSpPr>
        <dsp:cNvPr id="0" name=""/>
        <dsp:cNvSpPr/>
      </dsp:nvSpPr>
      <dsp:spPr>
        <a:xfrm rot="5400000">
          <a:off x="-131551" y="131551"/>
          <a:ext cx="877006" cy="613904"/>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1</a:t>
          </a:r>
          <a:endParaRPr lang="en-US" sz="1700" kern="1200" dirty="0"/>
        </a:p>
      </dsp:txBody>
      <dsp:txXfrm rot="-5400000">
        <a:off x="0" y="306952"/>
        <a:ext cx="613904" cy="263102"/>
      </dsp:txXfrm>
    </dsp:sp>
    <dsp:sp modelId="{04A787C1-0E5C-4A0D-A645-B18ED9B9F62D}">
      <dsp:nvSpPr>
        <dsp:cNvPr id="0" name=""/>
        <dsp:cNvSpPr/>
      </dsp:nvSpPr>
      <dsp:spPr>
        <a:xfrm rot="5400000">
          <a:off x="3298525" y="-2684620"/>
          <a:ext cx="570054" cy="593929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de-DE" sz="1400" kern="1200" dirty="0" smtClean="0">
              <a:latin typeface="Times New Roman" pitchFamily="18" charset="0"/>
              <a:cs typeface="Times New Roman" pitchFamily="18" charset="0"/>
            </a:rPr>
            <a:t>Hội nghị Ban Thường vụ Trung ương Đoàn lần thứ 12 (khóa X)</a:t>
          </a:r>
          <a:endParaRPr lang="en-US" sz="1400" kern="1200" dirty="0">
            <a:latin typeface="Times New Roman" pitchFamily="18" charset="0"/>
            <a:cs typeface="Times New Roman" pitchFamily="18" charset="0"/>
          </a:endParaRPr>
        </a:p>
      </dsp:txBody>
      <dsp:txXfrm rot="-5400000">
        <a:off x="613905" y="27828"/>
        <a:ext cx="5911467" cy="514398"/>
      </dsp:txXfrm>
    </dsp:sp>
    <dsp:sp modelId="{91FE5058-62F6-4FDE-A0ED-426E71BE9E10}">
      <dsp:nvSpPr>
        <dsp:cNvPr id="0" name=""/>
        <dsp:cNvSpPr/>
      </dsp:nvSpPr>
      <dsp:spPr>
        <a:xfrm rot="5400000">
          <a:off x="-131551" y="930944"/>
          <a:ext cx="877006" cy="613904"/>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2</a:t>
          </a:r>
          <a:endParaRPr lang="en-US" sz="1700" kern="1200" dirty="0"/>
        </a:p>
      </dsp:txBody>
      <dsp:txXfrm rot="-5400000">
        <a:off x="0" y="1106345"/>
        <a:ext cx="613904" cy="263102"/>
      </dsp:txXfrm>
    </dsp:sp>
    <dsp:sp modelId="{0C9D2030-6594-4505-98DC-4E8A25D8AA5B}">
      <dsp:nvSpPr>
        <dsp:cNvPr id="0" name=""/>
        <dsp:cNvSpPr/>
      </dsp:nvSpPr>
      <dsp:spPr>
        <a:xfrm rot="5400000">
          <a:off x="3306810" y="-1920284"/>
          <a:ext cx="553483" cy="593929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en-US" sz="1400" kern="1200" dirty="0" err="1" smtClean="0">
              <a:latin typeface="Times New Roman" pitchFamily="18" charset="0"/>
              <a:cs typeface="Times New Roman" pitchFamily="18" charset="0"/>
            </a:rPr>
            <a:t>Giải</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thưởng</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cán</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bộ</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công</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chức</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trẻ</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toàn</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quốc</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lần</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thứ</a:t>
          </a:r>
          <a:r>
            <a:rPr lang="en-US" sz="1400" kern="1200" dirty="0" smtClean="0">
              <a:latin typeface="Times New Roman" pitchFamily="18" charset="0"/>
              <a:cs typeface="Times New Roman" pitchFamily="18" charset="0"/>
            </a:rPr>
            <a:t> II </a:t>
          </a:r>
          <a:endParaRPr lang="en-US" sz="1400" b="0" i="0" kern="1200" dirty="0">
            <a:latin typeface="Times New Roman" pitchFamily="18" charset="0"/>
            <a:cs typeface="Times New Roman" pitchFamily="18" charset="0"/>
          </a:endParaRPr>
        </a:p>
      </dsp:txBody>
      <dsp:txXfrm rot="-5400000">
        <a:off x="613905" y="799640"/>
        <a:ext cx="5912276" cy="499445"/>
      </dsp:txXfrm>
    </dsp:sp>
    <dsp:sp modelId="{069011F7-3516-4D52-8732-FEDCB71F5C3B}">
      <dsp:nvSpPr>
        <dsp:cNvPr id="0" name=""/>
        <dsp:cNvSpPr/>
      </dsp:nvSpPr>
      <dsp:spPr>
        <a:xfrm rot="5400000">
          <a:off x="-131551" y="1739261"/>
          <a:ext cx="877006" cy="613904"/>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3</a:t>
          </a:r>
          <a:endParaRPr lang="en-US" sz="1700" kern="1200" dirty="0"/>
        </a:p>
      </dsp:txBody>
      <dsp:txXfrm rot="-5400000">
        <a:off x="0" y="1914662"/>
        <a:ext cx="613904" cy="263102"/>
      </dsp:txXfrm>
    </dsp:sp>
    <dsp:sp modelId="{817BD1AD-03D7-4BB4-9D04-E4B8BA12D5F0}">
      <dsp:nvSpPr>
        <dsp:cNvPr id="0" name=""/>
        <dsp:cNvSpPr/>
      </dsp:nvSpPr>
      <dsp:spPr>
        <a:xfrm rot="5400000">
          <a:off x="3298525" y="-1084422"/>
          <a:ext cx="570054" cy="593929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00075">
            <a:lnSpc>
              <a:spcPct val="90000"/>
            </a:lnSpc>
            <a:spcBef>
              <a:spcPct val="0"/>
            </a:spcBef>
            <a:spcAft>
              <a:spcPct val="15000"/>
            </a:spcAft>
            <a:buChar char="••"/>
          </a:pPr>
          <a:r>
            <a:rPr lang="en-US" sz="1350" kern="1200" dirty="0" err="1" smtClean="0">
              <a:latin typeface="Times New Roman" pitchFamily="18" charset="0"/>
              <a:cs typeface="Times New Roman" pitchFamily="18" charset="0"/>
            </a:rPr>
            <a:t>Các</a:t>
          </a:r>
          <a:r>
            <a:rPr lang="en-US" sz="1350" kern="1200" dirty="0" smtClean="0">
              <a:latin typeface="Times New Roman" pitchFamily="18" charset="0"/>
              <a:cs typeface="Times New Roman" pitchFamily="18" charset="0"/>
            </a:rPr>
            <a:t> </a:t>
          </a:r>
          <a:r>
            <a:rPr lang="en-US" sz="1350" kern="1200" dirty="0" err="1" smtClean="0">
              <a:latin typeface="Times New Roman" pitchFamily="18" charset="0"/>
              <a:cs typeface="Times New Roman" pitchFamily="18" charset="0"/>
            </a:rPr>
            <a:t>hoạt</a:t>
          </a:r>
          <a:r>
            <a:rPr lang="en-US" sz="1350" kern="1200" dirty="0" smtClean="0">
              <a:latin typeface="Times New Roman" pitchFamily="18" charset="0"/>
              <a:cs typeface="Times New Roman" pitchFamily="18" charset="0"/>
            </a:rPr>
            <a:t> </a:t>
          </a:r>
          <a:r>
            <a:rPr lang="en-US" sz="1350" kern="1200" dirty="0" err="1" smtClean="0">
              <a:latin typeface="Times New Roman" pitchFamily="18" charset="0"/>
              <a:cs typeface="Times New Roman" pitchFamily="18" charset="0"/>
            </a:rPr>
            <a:t>động</a:t>
          </a:r>
          <a:r>
            <a:rPr lang="en-US" sz="1350" kern="1200" dirty="0" smtClean="0">
              <a:latin typeface="Times New Roman" pitchFamily="18" charset="0"/>
              <a:cs typeface="Times New Roman" pitchFamily="18" charset="0"/>
            </a:rPr>
            <a:t> </a:t>
          </a:r>
          <a:r>
            <a:rPr lang="en-US" sz="1350" kern="1200" dirty="0" err="1" smtClean="0">
              <a:latin typeface="Times New Roman" pitchFamily="18" charset="0"/>
              <a:cs typeface="Times New Roman" pitchFamily="18" charset="0"/>
            </a:rPr>
            <a:t>hưởng</a:t>
          </a:r>
          <a:r>
            <a:rPr lang="en-US" sz="1350" kern="1200" dirty="0" smtClean="0">
              <a:latin typeface="Times New Roman" pitchFamily="18" charset="0"/>
              <a:cs typeface="Times New Roman" pitchFamily="18" charset="0"/>
            </a:rPr>
            <a:t> </a:t>
          </a:r>
          <a:r>
            <a:rPr lang="en-US" sz="1350" kern="1200" dirty="0" err="1" smtClean="0">
              <a:latin typeface="Times New Roman" pitchFamily="18" charset="0"/>
              <a:cs typeface="Times New Roman" pitchFamily="18" charset="0"/>
            </a:rPr>
            <a:t>ứng</a:t>
          </a:r>
          <a:r>
            <a:rPr lang="en-US" sz="1350" kern="1200" dirty="0" smtClean="0">
              <a:latin typeface="Times New Roman" pitchFamily="18" charset="0"/>
              <a:cs typeface="Times New Roman" pitchFamily="18" charset="0"/>
            </a:rPr>
            <a:t> </a:t>
          </a:r>
          <a:r>
            <a:rPr lang="en-US" sz="1350" kern="1200" dirty="0" err="1" smtClean="0">
              <a:latin typeface="Times New Roman" pitchFamily="18" charset="0"/>
              <a:cs typeface="Times New Roman" pitchFamily="18" charset="0"/>
            </a:rPr>
            <a:t>tháng</a:t>
          </a:r>
          <a:r>
            <a:rPr lang="en-US" sz="1350" kern="1200" dirty="0" smtClean="0">
              <a:latin typeface="Times New Roman" pitchFamily="18" charset="0"/>
              <a:cs typeface="Times New Roman" pitchFamily="18" charset="0"/>
            </a:rPr>
            <a:t> An </a:t>
          </a:r>
          <a:r>
            <a:rPr lang="en-US" sz="1350" kern="1200" dirty="0" err="1" smtClean="0">
              <a:latin typeface="Times New Roman" pitchFamily="18" charset="0"/>
              <a:cs typeface="Times New Roman" pitchFamily="18" charset="0"/>
            </a:rPr>
            <a:t>toàn</a:t>
          </a:r>
          <a:r>
            <a:rPr lang="en-US" sz="1350" kern="1200" dirty="0" smtClean="0">
              <a:latin typeface="Times New Roman" pitchFamily="18" charset="0"/>
              <a:cs typeface="Times New Roman" pitchFamily="18" charset="0"/>
            </a:rPr>
            <a:t> </a:t>
          </a:r>
          <a:r>
            <a:rPr lang="en-US" sz="1350" kern="1200" dirty="0" err="1" smtClean="0">
              <a:latin typeface="Times New Roman" pitchFamily="18" charset="0"/>
              <a:cs typeface="Times New Roman" pitchFamily="18" charset="0"/>
            </a:rPr>
            <a:t>giao</a:t>
          </a:r>
          <a:r>
            <a:rPr lang="en-US" sz="1350" kern="1200" dirty="0" smtClean="0">
              <a:latin typeface="Times New Roman" pitchFamily="18" charset="0"/>
              <a:cs typeface="Times New Roman" pitchFamily="18" charset="0"/>
            </a:rPr>
            <a:t> </a:t>
          </a:r>
          <a:r>
            <a:rPr lang="en-US" sz="1350" kern="1200" dirty="0" err="1" smtClean="0">
              <a:latin typeface="Times New Roman" pitchFamily="18" charset="0"/>
              <a:cs typeface="Times New Roman" pitchFamily="18" charset="0"/>
            </a:rPr>
            <a:t>thông</a:t>
          </a:r>
          <a:r>
            <a:rPr lang="en-US" sz="1350" kern="1200" dirty="0" smtClean="0">
              <a:latin typeface="Times New Roman" pitchFamily="18" charset="0"/>
              <a:cs typeface="Times New Roman" pitchFamily="18" charset="0"/>
            </a:rPr>
            <a:t> </a:t>
          </a:r>
          <a:r>
            <a:rPr lang="en-US" sz="1350" kern="1200" dirty="0" err="1" smtClean="0">
              <a:latin typeface="Times New Roman" pitchFamily="18" charset="0"/>
              <a:cs typeface="Times New Roman" pitchFamily="18" charset="0"/>
            </a:rPr>
            <a:t>Quốc</a:t>
          </a:r>
          <a:r>
            <a:rPr lang="en-US" sz="1350" kern="1200" dirty="0" smtClean="0">
              <a:latin typeface="Times New Roman" pitchFamily="18" charset="0"/>
              <a:cs typeface="Times New Roman" pitchFamily="18" charset="0"/>
            </a:rPr>
            <a:t> </a:t>
          </a:r>
          <a:r>
            <a:rPr lang="en-US" sz="1350" kern="1200" dirty="0" err="1" smtClean="0">
              <a:latin typeface="Times New Roman" pitchFamily="18" charset="0"/>
              <a:cs typeface="Times New Roman" pitchFamily="18" charset="0"/>
            </a:rPr>
            <a:t>gia</a:t>
          </a:r>
          <a:r>
            <a:rPr lang="en-US" sz="1350" kern="1200" dirty="0" smtClean="0">
              <a:latin typeface="Times New Roman" pitchFamily="18" charset="0"/>
              <a:cs typeface="Times New Roman" pitchFamily="18" charset="0"/>
            </a:rPr>
            <a:t> </a:t>
          </a:r>
          <a:r>
            <a:rPr lang="en-US" sz="1350" kern="1200" dirty="0" err="1" smtClean="0">
              <a:latin typeface="Times New Roman" pitchFamily="18" charset="0"/>
              <a:cs typeface="Times New Roman" pitchFamily="18" charset="0"/>
            </a:rPr>
            <a:t>trên</a:t>
          </a:r>
          <a:r>
            <a:rPr lang="en-US" sz="1350" kern="1200" dirty="0" smtClean="0">
              <a:latin typeface="Times New Roman" pitchFamily="18" charset="0"/>
              <a:cs typeface="Times New Roman" pitchFamily="18" charset="0"/>
            </a:rPr>
            <a:t> </a:t>
          </a:r>
          <a:r>
            <a:rPr lang="en-US" sz="1350" kern="1200" dirty="0" err="1" smtClean="0">
              <a:latin typeface="Times New Roman" pitchFamily="18" charset="0"/>
              <a:cs typeface="Times New Roman" pitchFamily="18" charset="0"/>
            </a:rPr>
            <a:t>địa</a:t>
          </a:r>
          <a:r>
            <a:rPr lang="en-US" sz="1350" kern="1200" dirty="0" smtClean="0">
              <a:latin typeface="Times New Roman" pitchFamily="18" charset="0"/>
              <a:cs typeface="Times New Roman" pitchFamily="18" charset="0"/>
            </a:rPr>
            <a:t> </a:t>
          </a:r>
          <a:r>
            <a:rPr lang="en-US" sz="1350" kern="1200" dirty="0" err="1" smtClean="0">
              <a:latin typeface="Times New Roman" pitchFamily="18" charset="0"/>
              <a:cs typeface="Times New Roman" pitchFamily="18" charset="0"/>
            </a:rPr>
            <a:t>bàn</a:t>
          </a:r>
          <a:r>
            <a:rPr lang="en-US" sz="1350" kern="1200" dirty="0" smtClean="0">
              <a:latin typeface="Times New Roman" pitchFamily="18" charset="0"/>
              <a:cs typeface="Times New Roman" pitchFamily="18" charset="0"/>
            </a:rPr>
            <a:t> </a:t>
          </a:r>
          <a:r>
            <a:rPr lang="en-US" sz="1350" kern="1200" dirty="0" err="1" smtClean="0">
              <a:latin typeface="Times New Roman" pitchFamily="18" charset="0"/>
              <a:cs typeface="Times New Roman" pitchFamily="18" charset="0"/>
            </a:rPr>
            <a:t>đô</a:t>
          </a:r>
          <a:r>
            <a:rPr lang="en-US" sz="1350" kern="1200" dirty="0" smtClean="0">
              <a:latin typeface="Times New Roman" pitchFamily="18" charset="0"/>
              <a:cs typeface="Times New Roman" pitchFamily="18" charset="0"/>
            </a:rPr>
            <a:t> </a:t>
          </a:r>
          <a:r>
            <a:rPr lang="en-US" sz="1350" kern="1200" dirty="0" err="1" smtClean="0">
              <a:latin typeface="Times New Roman" pitchFamily="18" charset="0"/>
              <a:cs typeface="Times New Roman" pitchFamily="18" charset="0"/>
            </a:rPr>
            <a:t>thị</a:t>
          </a:r>
          <a:endParaRPr lang="en-US" sz="1350" kern="1200" dirty="0">
            <a:latin typeface="Times New Roman" pitchFamily="18" charset="0"/>
            <a:cs typeface="Times New Roman" pitchFamily="18" charset="0"/>
          </a:endParaRPr>
        </a:p>
      </dsp:txBody>
      <dsp:txXfrm rot="-5400000">
        <a:off x="613905" y="1628026"/>
        <a:ext cx="5911467" cy="514398"/>
      </dsp:txXfrm>
    </dsp:sp>
    <dsp:sp modelId="{CD7AADE8-49AC-41BB-9250-865801FA2FB4}">
      <dsp:nvSpPr>
        <dsp:cNvPr id="0" name=""/>
        <dsp:cNvSpPr/>
      </dsp:nvSpPr>
      <dsp:spPr>
        <a:xfrm rot="5400000">
          <a:off x="-131551" y="2639470"/>
          <a:ext cx="877006" cy="613904"/>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4</a:t>
          </a:r>
          <a:endParaRPr lang="en-US" sz="1700" kern="1200" dirty="0"/>
        </a:p>
      </dsp:txBody>
      <dsp:txXfrm rot="-5400000">
        <a:off x="0" y="2814871"/>
        <a:ext cx="613904" cy="263102"/>
      </dsp:txXfrm>
    </dsp:sp>
    <dsp:sp modelId="{D1D5889C-C5DE-4C2E-80CE-8FCD8F918617}">
      <dsp:nvSpPr>
        <dsp:cNvPr id="0" name=""/>
        <dsp:cNvSpPr/>
      </dsp:nvSpPr>
      <dsp:spPr>
        <a:xfrm rot="5400000">
          <a:off x="3298525" y="-191390"/>
          <a:ext cx="570054" cy="593929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err="1" smtClean="0">
              <a:latin typeface="Times New Roman" pitchFamily="18" charset="0"/>
              <a:cs typeface="Times New Roman" pitchFamily="18" charset="0"/>
            </a:rPr>
            <a:t>Chương</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trình</a:t>
          </a:r>
          <a:r>
            <a:rPr lang="en-US" sz="1400" kern="1200" dirty="0" smtClean="0">
              <a:latin typeface="Times New Roman" pitchFamily="18" charset="0"/>
              <a:cs typeface="Times New Roman" pitchFamily="18" charset="0"/>
            </a:rPr>
            <a:t> </a:t>
          </a:r>
          <a:r>
            <a:rPr lang="en-US" sz="1400" i="1" kern="1200" dirty="0" smtClean="0">
              <a:latin typeface="Times New Roman" pitchFamily="18" charset="0"/>
              <a:cs typeface="Times New Roman" pitchFamily="18" charset="0"/>
            </a:rPr>
            <a:t>“</a:t>
          </a:r>
          <a:r>
            <a:rPr lang="en-US" sz="1400" i="1" kern="1200" dirty="0" err="1" smtClean="0">
              <a:latin typeface="Times New Roman" pitchFamily="18" charset="0"/>
              <a:cs typeface="Times New Roman" pitchFamily="18" charset="0"/>
            </a:rPr>
            <a:t>Đêm</a:t>
          </a:r>
          <a:r>
            <a:rPr lang="en-US" sz="1400" i="1" kern="1200" dirty="0" smtClean="0">
              <a:latin typeface="Times New Roman" pitchFamily="18" charset="0"/>
              <a:cs typeface="Times New Roman" pitchFamily="18" charset="0"/>
            </a:rPr>
            <a:t> </a:t>
          </a:r>
          <a:r>
            <a:rPr lang="en-US" sz="1400" i="1" kern="1200" dirty="0" err="1" smtClean="0">
              <a:latin typeface="Times New Roman" pitchFamily="18" charset="0"/>
              <a:cs typeface="Times New Roman" pitchFamily="18" charset="0"/>
            </a:rPr>
            <a:t>hội</a:t>
          </a:r>
          <a:r>
            <a:rPr lang="en-US" sz="1400" i="1" kern="1200" dirty="0" smtClean="0">
              <a:latin typeface="Times New Roman" pitchFamily="18" charset="0"/>
              <a:cs typeface="Times New Roman" pitchFamily="18" charset="0"/>
            </a:rPr>
            <a:t> </a:t>
          </a:r>
          <a:r>
            <a:rPr lang="en-US" sz="1400" i="1" kern="1200" dirty="0" err="1" smtClean="0">
              <a:latin typeface="Times New Roman" pitchFamily="18" charset="0"/>
              <a:cs typeface="Times New Roman" pitchFamily="18" charset="0"/>
            </a:rPr>
            <a:t>trăng</a:t>
          </a:r>
          <a:r>
            <a:rPr lang="en-US" sz="1400" i="1" kern="1200" dirty="0" smtClean="0">
              <a:latin typeface="Times New Roman" pitchFamily="18" charset="0"/>
              <a:cs typeface="Times New Roman" pitchFamily="18" charset="0"/>
            </a:rPr>
            <a:t> </a:t>
          </a:r>
          <a:r>
            <a:rPr lang="en-US" sz="1400" i="1" kern="1200" dirty="0" err="1" smtClean="0">
              <a:latin typeface="Times New Roman" pitchFamily="18" charset="0"/>
              <a:cs typeface="Times New Roman" pitchFamily="18" charset="0"/>
            </a:rPr>
            <a:t>rằm</a:t>
          </a:r>
          <a:r>
            <a:rPr lang="en-US" sz="1400" i="1" kern="1200" dirty="0" smtClean="0">
              <a:latin typeface="Times New Roman" pitchFamily="18" charset="0"/>
              <a:cs typeface="Times New Roman" pitchFamily="18" charset="0"/>
            </a:rPr>
            <a:t> - </a:t>
          </a:r>
          <a:r>
            <a:rPr lang="en-US" sz="1400" i="1" kern="1200" dirty="0" err="1" smtClean="0">
              <a:latin typeface="Times New Roman" pitchFamily="18" charset="0"/>
              <a:cs typeface="Times New Roman" pitchFamily="18" charset="0"/>
            </a:rPr>
            <a:t>Thắp</a:t>
          </a:r>
          <a:r>
            <a:rPr lang="en-US" sz="1400" i="1" kern="1200" dirty="0" smtClean="0">
              <a:latin typeface="Times New Roman" pitchFamily="18" charset="0"/>
              <a:cs typeface="Times New Roman" pitchFamily="18" charset="0"/>
            </a:rPr>
            <a:t> </a:t>
          </a:r>
          <a:r>
            <a:rPr lang="en-US" sz="1400" i="1" kern="1200" dirty="0" err="1" smtClean="0">
              <a:latin typeface="Times New Roman" pitchFamily="18" charset="0"/>
              <a:cs typeface="Times New Roman" pitchFamily="18" charset="0"/>
            </a:rPr>
            <a:t>sáng</a:t>
          </a:r>
          <a:r>
            <a:rPr lang="en-US" sz="1400" i="1" kern="1200" dirty="0" smtClean="0">
              <a:latin typeface="Times New Roman" pitchFamily="18" charset="0"/>
              <a:cs typeface="Times New Roman" pitchFamily="18" charset="0"/>
            </a:rPr>
            <a:t> </a:t>
          </a:r>
          <a:r>
            <a:rPr lang="en-US" sz="1400" i="1" kern="1200" dirty="0" err="1" smtClean="0">
              <a:latin typeface="Times New Roman" pitchFamily="18" charset="0"/>
              <a:cs typeface="Times New Roman" pitchFamily="18" charset="0"/>
            </a:rPr>
            <a:t>ước</a:t>
          </a:r>
          <a:r>
            <a:rPr lang="en-US" sz="1400" i="1" kern="1200" dirty="0" smtClean="0">
              <a:latin typeface="Times New Roman" pitchFamily="18" charset="0"/>
              <a:cs typeface="Times New Roman" pitchFamily="18" charset="0"/>
            </a:rPr>
            <a:t> </a:t>
          </a:r>
          <a:r>
            <a:rPr lang="en-US" sz="1400" i="1" kern="1200" dirty="0" err="1" smtClean="0">
              <a:latin typeface="Times New Roman" pitchFamily="18" charset="0"/>
              <a:cs typeface="Times New Roman" pitchFamily="18" charset="0"/>
            </a:rPr>
            <a:t>mơ</a:t>
          </a:r>
          <a:r>
            <a:rPr lang="en-US" sz="1400" i="1" kern="1200" dirty="0" smtClean="0">
              <a:latin typeface="Times New Roman" pitchFamily="18" charset="0"/>
              <a:cs typeface="Times New Roman" pitchFamily="18" charset="0"/>
            </a:rPr>
            <a:t> </a:t>
          </a:r>
          <a:r>
            <a:rPr lang="en-US" sz="1400" i="1" kern="1200" dirty="0" err="1" smtClean="0">
              <a:latin typeface="Times New Roman" pitchFamily="18" charset="0"/>
              <a:cs typeface="Times New Roman" pitchFamily="18" charset="0"/>
            </a:rPr>
            <a:t>thiếu</a:t>
          </a:r>
          <a:r>
            <a:rPr lang="en-US" sz="1400" i="1" kern="1200" dirty="0" smtClean="0">
              <a:latin typeface="Times New Roman" pitchFamily="18" charset="0"/>
              <a:cs typeface="Times New Roman" pitchFamily="18" charset="0"/>
            </a:rPr>
            <a:t> </a:t>
          </a:r>
          <a:r>
            <a:rPr lang="en-US" sz="1400" i="1" kern="1200" dirty="0" err="1" smtClean="0">
              <a:latin typeface="Times New Roman" pitchFamily="18" charset="0"/>
              <a:cs typeface="Times New Roman" pitchFamily="18" charset="0"/>
            </a:rPr>
            <a:t>nhi</a:t>
          </a:r>
          <a:r>
            <a:rPr lang="en-US" sz="1400" i="1" kern="1200" dirty="0" smtClean="0">
              <a:latin typeface="Times New Roman" pitchFamily="18" charset="0"/>
              <a:cs typeface="Times New Roman" pitchFamily="18" charset="0"/>
            </a:rPr>
            <a:t> </a:t>
          </a:r>
          <a:r>
            <a:rPr lang="en-US" sz="1400" i="1" kern="1200" dirty="0" err="1" smtClean="0">
              <a:latin typeface="Times New Roman" pitchFamily="18" charset="0"/>
              <a:cs typeface="Times New Roman" pitchFamily="18" charset="0"/>
            </a:rPr>
            <a:t>Việt</a:t>
          </a:r>
          <a:r>
            <a:rPr lang="en-US" sz="1400" i="1" kern="1200" dirty="0" smtClean="0">
              <a:latin typeface="Times New Roman" pitchFamily="18" charset="0"/>
              <a:cs typeface="Times New Roman" pitchFamily="18" charset="0"/>
            </a:rPr>
            <a:t> Nam”</a:t>
          </a:r>
          <a:endParaRPr lang="en-US" sz="1400" kern="1200" dirty="0">
            <a:latin typeface="Times New Roman" pitchFamily="18" charset="0"/>
            <a:cs typeface="Times New Roman" pitchFamily="18" charset="0"/>
          </a:endParaRPr>
        </a:p>
      </dsp:txBody>
      <dsp:txXfrm rot="-5400000">
        <a:off x="613905" y="2521058"/>
        <a:ext cx="5911467" cy="514398"/>
      </dsp:txXfrm>
    </dsp:sp>
    <dsp:sp modelId="{2BA6DDCC-8B32-49CD-83E2-8FE8C4A845D7}">
      <dsp:nvSpPr>
        <dsp:cNvPr id="0" name=""/>
        <dsp:cNvSpPr/>
      </dsp:nvSpPr>
      <dsp:spPr>
        <a:xfrm rot="5400000">
          <a:off x="-131551" y="3388747"/>
          <a:ext cx="877006" cy="613904"/>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5</a:t>
          </a:r>
          <a:endParaRPr lang="en-US" sz="1700" kern="1200" dirty="0"/>
        </a:p>
      </dsp:txBody>
      <dsp:txXfrm rot="-5400000">
        <a:off x="0" y="3564148"/>
        <a:ext cx="613904" cy="263102"/>
      </dsp:txXfrm>
    </dsp:sp>
    <dsp:sp modelId="{9F4C6622-9A1C-46E6-A7C6-F589365E0F7D}">
      <dsp:nvSpPr>
        <dsp:cNvPr id="0" name=""/>
        <dsp:cNvSpPr/>
      </dsp:nvSpPr>
      <dsp:spPr>
        <a:xfrm rot="5400000">
          <a:off x="3298525" y="572576"/>
          <a:ext cx="570054" cy="593929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err="1" smtClean="0">
              <a:latin typeface="Times New Roman" pitchFamily="18" charset="0"/>
              <a:cs typeface="Times New Roman" pitchFamily="18" charset="0"/>
            </a:rPr>
            <a:t>Phối</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hợp</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với</a:t>
          </a:r>
          <a:r>
            <a:rPr lang="en-US" sz="1300" kern="1200" dirty="0" smtClean="0">
              <a:latin typeface="Times New Roman" pitchFamily="18" charset="0"/>
              <a:cs typeface="Times New Roman" pitchFamily="18" charset="0"/>
            </a:rPr>
            <a:t> Ban </a:t>
          </a:r>
          <a:r>
            <a:rPr lang="en-US" sz="1300" kern="1200" dirty="0" err="1" smtClean="0">
              <a:latin typeface="Times New Roman" pitchFamily="18" charset="0"/>
              <a:cs typeface="Times New Roman" pitchFamily="18" charset="0"/>
            </a:rPr>
            <a:t>Tuyên</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giáo</a:t>
          </a:r>
          <a:r>
            <a:rPr lang="en-US" sz="1300" kern="1200" dirty="0" smtClean="0">
              <a:latin typeface="Times New Roman" pitchFamily="18" charset="0"/>
              <a:cs typeface="Times New Roman" pitchFamily="18" charset="0"/>
            </a:rPr>
            <a:t> Trung </a:t>
          </a:r>
          <a:r>
            <a:rPr lang="en-US" sz="1300" kern="1200" dirty="0" err="1" smtClean="0">
              <a:latin typeface="Times New Roman" pitchFamily="18" charset="0"/>
              <a:cs typeface="Times New Roman" pitchFamily="18" charset="0"/>
            </a:rPr>
            <a:t>ương</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tổ</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chức</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tập</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huấn</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kiến</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thức</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Luật</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biển</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và</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chủ</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quyền</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biển</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đảo</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cho</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đoàn</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viên</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thanh</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niên</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Tp</a:t>
          </a:r>
          <a:r>
            <a:rPr lang="en-US" sz="1300" kern="1200" dirty="0" smtClean="0">
              <a:latin typeface="Times New Roman" pitchFamily="18" charset="0"/>
              <a:cs typeface="Times New Roman" pitchFamily="18" charset="0"/>
            </a:rPr>
            <a:t> HCM, </a:t>
          </a:r>
          <a:r>
            <a:rPr lang="en-US" sz="1300" kern="1200" dirty="0" err="1" smtClean="0">
              <a:latin typeface="Times New Roman" pitchFamily="18" charset="0"/>
              <a:cs typeface="Times New Roman" pitchFamily="18" charset="0"/>
            </a:rPr>
            <a:t>Huế</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Thái</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Nguyên</a:t>
          </a:r>
          <a:r>
            <a:rPr lang="en-US" sz="1300" kern="1200" dirty="0" smtClean="0">
              <a:latin typeface="Times New Roman" pitchFamily="18" charset="0"/>
              <a:cs typeface="Times New Roman" pitchFamily="18" charset="0"/>
            </a:rPr>
            <a:t>)</a:t>
          </a:r>
          <a:endParaRPr lang="en-US" sz="1300" kern="1200" dirty="0">
            <a:latin typeface="Times New Roman" pitchFamily="18" charset="0"/>
            <a:cs typeface="Times New Roman" pitchFamily="18" charset="0"/>
          </a:endParaRPr>
        </a:p>
      </dsp:txBody>
      <dsp:txXfrm rot="-5400000">
        <a:off x="613905" y="3285024"/>
        <a:ext cx="5911467" cy="514398"/>
      </dsp:txXfrm>
    </dsp:sp>
    <dsp:sp modelId="{3E874C85-B551-4CCC-9E70-A812AA8ADF02}">
      <dsp:nvSpPr>
        <dsp:cNvPr id="0" name=""/>
        <dsp:cNvSpPr/>
      </dsp:nvSpPr>
      <dsp:spPr>
        <a:xfrm rot="5400000">
          <a:off x="-131551" y="4202194"/>
          <a:ext cx="877006" cy="613904"/>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6</a:t>
          </a:r>
          <a:endParaRPr lang="en-US" sz="1700" kern="1200" dirty="0"/>
        </a:p>
      </dsp:txBody>
      <dsp:txXfrm rot="-5400000">
        <a:off x="0" y="4377595"/>
        <a:ext cx="613904" cy="263102"/>
      </dsp:txXfrm>
    </dsp:sp>
    <dsp:sp modelId="{318BBA58-0F86-4B2D-9835-5D5678A358C5}">
      <dsp:nvSpPr>
        <dsp:cNvPr id="0" name=""/>
        <dsp:cNvSpPr/>
      </dsp:nvSpPr>
      <dsp:spPr>
        <a:xfrm rot="5400000">
          <a:off x="3298525" y="1386023"/>
          <a:ext cx="570054" cy="593929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fr-FR" sz="1300" kern="1200" dirty="0" err="1" smtClean="0">
              <a:latin typeface="Times New Roman" pitchFamily="18" charset="0"/>
              <a:cs typeface="Times New Roman" pitchFamily="18" charset="0"/>
            </a:rPr>
            <a:t>Khởi</a:t>
          </a:r>
          <a:r>
            <a:rPr lang="fr-FR" sz="1300" kern="1200" dirty="0" smtClean="0">
              <a:latin typeface="Times New Roman" pitchFamily="18" charset="0"/>
              <a:cs typeface="Times New Roman" pitchFamily="18" charset="0"/>
            </a:rPr>
            <a:t> </a:t>
          </a:r>
          <a:r>
            <a:rPr lang="fr-FR" sz="1300" kern="1200" dirty="0" err="1" smtClean="0">
              <a:latin typeface="Times New Roman" pitchFamily="18" charset="0"/>
              <a:cs typeface="Times New Roman" pitchFamily="18" charset="0"/>
            </a:rPr>
            <a:t>công</a:t>
          </a:r>
          <a:r>
            <a:rPr lang="fr-FR" sz="1300" kern="1200" dirty="0" smtClean="0">
              <a:latin typeface="Times New Roman" pitchFamily="18" charset="0"/>
              <a:cs typeface="Times New Roman" pitchFamily="18" charset="0"/>
            </a:rPr>
            <a:t> </a:t>
          </a:r>
          <a:r>
            <a:rPr lang="fr-FR" sz="1300" kern="1200" dirty="0" err="1" smtClean="0">
              <a:latin typeface="Times New Roman" pitchFamily="18" charset="0"/>
              <a:cs typeface="Times New Roman" pitchFamily="18" charset="0"/>
            </a:rPr>
            <a:t>Làng</a:t>
          </a:r>
          <a:r>
            <a:rPr lang="fr-FR" sz="1300" kern="1200" dirty="0" smtClean="0">
              <a:latin typeface="Times New Roman" pitchFamily="18" charset="0"/>
              <a:cs typeface="Times New Roman" pitchFamily="18" charset="0"/>
            </a:rPr>
            <a:t> </a:t>
          </a:r>
          <a:r>
            <a:rPr lang="fr-FR" sz="1300" kern="1200" dirty="0" err="1" smtClean="0">
              <a:latin typeface="Times New Roman" pitchFamily="18" charset="0"/>
              <a:cs typeface="Times New Roman" pitchFamily="18" charset="0"/>
            </a:rPr>
            <a:t>Thanh</a:t>
          </a:r>
          <a:r>
            <a:rPr lang="fr-FR" sz="1300" kern="1200" dirty="0" smtClean="0">
              <a:latin typeface="Times New Roman" pitchFamily="18" charset="0"/>
              <a:cs typeface="Times New Roman" pitchFamily="18" charset="0"/>
            </a:rPr>
            <a:t> </a:t>
          </a:r>
          <a:r>
            <a:rPr lang="fr-FR" sz="1300" kern="1200" dirty="0" err="1" smtClean="0">
              <a:latin typeface="Times New Roman" pitchFamily="18" charset="0"/>
              <a:cs typeface="Times New Roman" pitchFamily="18" charset="0"/>
            </a:rPr>
            <a:t>niên</a:t>
          </a:r>
          <a:r>
            <a:rPr lang="fr-FR" sz="1300" kern="1200" dirty="0" smtClean="0">
              <a:latin typeface="Times New Roman" pitchFamily="18" charset="0"/>
              <a:cs typeface="Times New Roman" pitchFamily="18" charset="0"/>
            </a:rPr>
            <a:t> </a:t>
          </a:r>
          <a:r>
            <a:rPr lang="fr-FR" sz="1300" kern="1200" dirty="0" err="1" smtClean="0">
              <a:latin typeface="Times New Roman" pitchFamily="18" charset="0"/>
              <a:cs typeface="Times New Roman" pitchFamily="18" charset="0"/>
            </a:rPr>
            <a:t>lập</a:t>
          </a:r>
          <a:r>
            <a:rPr lang="fr-FR" sz="1300" kern="1200" dirty="0" smtClean="0">
              <a:latin typeface="Times New Roman" pitchFamily="18" charset="0"/>
              <a:cs typeface="Times New Roman" pitchFamily="18" charset="0"/>
            </a:rPr>
            <a:t> </a:t>
          </a:r>
          <a:r>
            <a:rPr lang="fr-FR" sz="1300" kern="1200" dirty="0" err="1" smtClean="0">
              <a:latin typeface="Times New Roman" pitchFamily="18" charset="0"/>
              <a:cs typeface="Times New Roman" pitchFamily="18" charset="0"/>
            </a:rPr>
            <a:t>nghiệp</a:t>
          </a:r>
          <a:r>
            <a:rPr lang="fr-FR" sz="1300" kern="1200" dirty="0" smtClean="0">
              <a:latin typeface="Times New Roman" pitchFamily="18" charset="0"/>
              <a:cs typeface="Times New Roman" pitchFamily="18" charset="0"/>
            </a:rPr>
            <a:t> Minh </a:t>
          </a:r>
          <a:r>
            <a:rPr lang="fr-FR" sz="1300" kern="1200" dirty="0" err="1" smtClean="0">
              <a:latin typeface="Times New Roman" pitchFamily="18" charset="0"/>
              <a:cs typeface="Times New Roman" pitchFamily="18" charset="0"/>
            </a:rPr>
            <a:t>Tân</a:t>
          </a:r>
          <a:r>
            <a:rPr lang="fr-FR" sz="1300" kern="1200" dirty="0" smtClean="0">
              <a:latin typeface="Times New Roman" pitchFamily="18" charset="0"/>
              <a:cs typeface="Times New Roman" pitchFamily="18" charset="0"/>
            </a:rPr>
            <a:t> (</a:t>
          </a:r>
          <a:r>
            <a:rPr lang="fr-FR" sz="1300" kern="1200" dirty="0" err="1" smtClean="0">
              <a:latin typeface="Times New Roman" pitchFamily="18" charset="0"/>
              <a:cs typeface="Times New Roman" pitchFamily="18" charset="0"/>
            </a:rPr>
            <a:t>Hà</a:t>
          </a:r>
          <a:r>
            <a:rPr lang="fr-FR" sz="1300" kern="1200" dirty="0" smtClean="0">
              <a:latin typeface="Times New Roman" pitchFamily="18" charset="0"/>
              <a:cs typeface="Times New Roman" pitchFamily="18" charset="0"/>
            </a:rPr>
            <a:t> </a:t>
          </a:r>
          <a:r>
            <a:rPr lang="fr-FR" sz="1300" kern="1200" dirty="0" err="1" smtClean="0">
              <a:latin typeface="Times New Roman" pitchFamily="18" charset="0"/>
              <a:cs typeface="Times New Roman" pitchFamily="18" charset="0"/>
            </a:rPr>
            <a:t>Giang</a:t>
          </a:r>
          <a:r>
            <a:rPr lang="fr-FR" sz="1300" kern="1200" dirty="0" smtClean="0">
              <a:latin typeface="Times New Roman" pitchFamily="18" charset="0"/>
              <a:cs typeface="Times New Roman" pitchFamily="18" charset="0"/>
            </a:rPr>
            <a:t>), </a:t>
          </a:r>
          <a:r>
            <a:rPr lang="fr-FR" sz="1300" kern="1200" dirty="0" err="1" smtClean="0">
              <a:latin typeface="Times New Roman" pitchFamily="18" charset="0"/>
              <a:cs typeface="Times New Roman" pitchFamily="18" charset="0"/>
            </a:rPr>
            <a:t>Tây</a:t>
          </a:r>
          <a:r>
            <a:rPr lang="fr-FR" sz="1300" kern="1200" dirty="0" smtClean="0">
              <a:latin typeface="Times New Roman" pitchFamily="18" charset="0"/>
              <a:cs typeface="Times New Roman" pitchFamily="18" charset="0"/>
            </a:rPr>
            <a:t> </a:t>
          </a:r>
          <a:r>
            <a:rPr lang="fr-FR" sz="1300" kern="1200" dirty="0" err="1" smtClean="0">
              <a:latin typeface="Times New Roman" pitchFamily="18" charset="0"/>
              <a:cs typeface="Times New Roman" pitchFamily="18" charset="0"/>
            </a:rPr>
            <a:t>Kỳ</a:t>
          </a:r>
          <a:r>
            <a:rPr lang="fr-FR" sz="1300" kern="1200" dirty="0" smtClean="0">
              <a:latin typeface="Times New Roman" pitchFamily="18" charset="0"/>
              <a:cs typeface="Times New Roman" pitchFamily="18" charset="0"/>
            </a:rPr>
            <a:t> Anh (</a:t>
          </a:r>
          <a:r>
            <a:rPr lang="fr-FR" sz="1300" kern="1200" dirty="0" err="1" smtClean="0">
              <a:latin typeface="Times New Roman" pitchFamily="18" charset="0"/>
              <a:cs typeface="Times New Roman" pitchFamily="18" charset="0"/>
            </a:rPr>
            <a:t>Hà</a:t>
          </a:r>
          <a:r>
            <a:rPr lang="fr-FR" sz="1300" kern="1200" dirty="0" smtClean="0">
              <a:latin typeface="Times New Roman" pitchFamily="18" charset="0"/>
              <a:cs typeface="Times New Roman" pitchFamily="18" charset="0"/>
            </a:rPr>
            <a:t> </a:t>
          </a:r>
          <a:r>
            <a:rPr lang="fr-FR" sz="1300" kern="1200" dirty="0" err="1" smtClean="0">
              <a:latin typeface="Times New Roman" pitchFamily="18" charset="0"/>
              <a:cs typeface="Times New Roman" pitchFamily="18" charset="0"/>
            </a:rPr>
            <a:t>Tĩnh</a:t>
          </a:r>
          <a:r>
            <a:rPr lang="fr-FR" sz="1300" kern="1200" dirty="0" smtClean="0">
              <a:latin typeface="Times New Roman" pitchFamily="18" charset="0"/>
              <a:cs typeface="Times New Roman" pitchFamily="18" charset="0"/>
            </a:rPr>
            <a:t>), </a:t>
          </a:r>
          <a:r>
            <a:rPr lang="fr-FR" sz="1300" kern="1200" dirty="0" err="1" smtClean="0">
              <a:latin typeface="Times New Roman" pitchFamily="18" charset="0"/>
              <a:cs typeface="Times New Roman" pitchFamily="18" charset="0"/>
            </a:rPr>
            <a:t>Púng</a:t>
          </a:r>
          <a:r>
            <a:rPr lang="fr-FR" sz="1300" kern="1200" dirty="0" smtClean="0">
              <a:latin typeface="Times New Roman" pitchFamily="18" charset="0"/>
              <a:cs typeface="Times New Roman" pitchFamily="18" charset="0"/>
            </a:rPr>
            <a:t> </a:t>
          </a:r>
          <a:r>
            <a:rPr lang="fr-FR" sz="1300" kern="1200" dirty="0" err="1" smtClean="0">
              <a:latin typeface="Times New Roman" pitchFamily="18" charset="0"/>
              <a:cs typeface="Times New Roman" pitchFamily="18" charset="0"/>
            </a:rPr>
            <a:t>Bánh</a:t>
          </a:r>
          <a:r>
            <a:rPr lang="fr-FR" sz="1300" kern="1200" dirty="0" smtClean="0">
              <a:latin typeface="Times New Roman" pitchFamily="18" charset="0"/>
              <a:cs typeface="Times New Roman" pitchFamily="18" charset="0"/>
            </a:rPr>
            <a:t> (</a:t>
          </a:r>
          <a:r>
            <a:rPr lang="fr-FR" sz="1300" kern="1200" dirty="0" err="1" smtClean="0">
              <a:latin typeface="Times New Roman" pitchFamily="18" charset="0"/>
              <a:cs typeface="Times New Roman" pitchFamily="18" charset="0"/>
            </a:rPr>
            <a:t>Sơn</a:t>
          </a:r>
          <a:r>
            <a:rPr lang="fr-FR" sz="1300" kern="1200" dirty="0" smtClean="0">
              <a:latin typeface="Times New Roman" pitchFamily="18" charset="0"/>
              <a:cs typeface="Times New Roman" pitchFamily="18" charset="0"/>
            </a:rPr>
            <a:t> La)</a:t>
          </a:r>
          <a:endParaRPr lang="en-US" sz="1300" kern="1200" dirty="0">
            <a:latin typeface="Times New Roman" pitchFamily="18" charset="0"/>
            <a:cs typeface="Times New Roman" pitchFamily="18" charset="0"/>
          </a:endParaRPr>
        </a:p>
      </dsp:txBody>
      <dsp:txXfrm rot="-5400000">
        <a:off x="613905" y="4098471"/>
        <a:ext cx="5911467" cy="514398"/>
      </dsp:txXfrm>
    </dsp:sp>
    <dsp:sp modelId="{29647D11-05E3-4BBC-AC87-B4E64B9B5E89}">
      <dsp:nvSpPr>
        <dsp:cNvPr id="0" name=""/>
        <dsp:cNvSpPr/>
      </dsp:nvSpPr>
      <dsp:spPr>
        <a:xfrm rot="5400000">
          <a:off x="-131551" y="5015642"/>
          <a:ext cx="877006" cy="613904"/>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7</a:t>
          </a:r>
          <a:endParaRPr lang="en-US" sz="1700" kern="1200" dirty="0"/>
        </a:p>
      </dsp:txBody>
      <dsp:txXfrm rot="-5400000">
        <a:off x="0" y="5191043"/>
        <a:ext cx="613904" cy="263102"/>
      </dsp:txXfrm>
    </dsp:sp>
    <dsp:sp modelId="{F5F06BC7-6A4D-4DB5-8932-4B54C5668A16}">
      <dsp:nvSpPr>
        <dsp:cNvPr id="0" name=""/>
        <dsp:cNvSpPr/>
      </dsp:nvSpPr>
      <dsp:spPr>
        <a:xfrm rot="5400000">
          <a:off x="3298525" y="2199470"/>
          <a:ext cx="570054" cy="593929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ts val="0"/>
            </a:spcAft>
            <a:buChar char="••"/>
          </a:pPr>
          <a:r>
            <a:rPr lang="en-US" sz="1400" kern="1200" dirty="0" err="1" smtClean="0">
              <a:latin typeface="Times New Roman" pitchFamily="18" charset="0"/>
              <a:cs typeface="Times New Roman" pitchFamily="18" charset="0"/>
            </a:rPr>
            <a:t>Lễ</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phát</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động</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cuộc</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thi</a:t>
          </a:r>
          <a:r>
            <a:rPr lang="en-US" sz="1400" kern="1200" dirty="0" smtClean="0">
              <a:latin typeface="Times New Roman" pitchFamily="18" charset="0"/>
              <a:cs typeface="Times New Roman" pitchFamily="18" charset="0"/>
            </a:rPr>
            <a:t> </a:t>
          </a:r>
          <a:r>
            <a:rPr lang="en-US" sz="1400" i="1" kern="1200" dirty="0" smtClean="0">
              <a:latin typeface="Times New Roman" pitchFamily="18" charset="0"/>
              <a:cs typeface="Times New Roman" pitchFamily="18" charset="0"/>
            </a:rPr>
            <a:t>“</a:t>
          </a:r>
          <a:r>
            <a:rPr lang="en-US" sz="1400" i="1" kern="1200" dirty="0" err="1" smtClean="0">
              <a:latin typeface="Times New Roman" pitchFamily="18" charset="0"/>
              <a:cs typeface="Times New Roman" pitchFamily="18" charset="0"/>
            </a:rPr>
            <a:t>Chinh</a:t>
          </a:r>
          <a:r>
            <a:rPr lang="en-US" sz="1400" i="1" kern="1200" dirty="0" smtClean="0">
              <a:latin typeface="Times New Roman" pitchFamily="18" charset="0"/>
              <a:cs typeface="Times New Roman" pitchFamily="18" charset="0"/>
            </a:rPr>
            <a:t> </a:t>
          </a:r>
          <a:r>
            <a:rPr lang="en-US" sz="1400" i="1" kern="1200" dirty="0" err="1" smtClean="0">
              <a:latin typeface="Times New Roman" pitchFamily="18" charset="0"/>
              <a:cs typeface="Times New Roman" pitchFamily="18" charset="0"/>
            </a:rPr>
            <a:t>phục</a:t>
          </a:r>
          <a:r>
            <a:rPr lang="en-US" sz="1400" i="1" kern="1200" dirty="0" smtClean="0">
              <a:latin typeface="Times New Roman" pitchFamily="18" charset="0"/>
              <a:cs typeface="Times New Roman" pitchFamily="18" charset="0"/>
            </a:rPr>
            <a:t> </a:t>
          </a:r>
          <a:r>
            <a:rPr lang="en-US" sz="1400" i="1" kern="1200" dirty="0" err="1" smtClean="0">
              <a:latin typeface="Times New Roman" pitchFamily="18" charset="0"/>
              <a:cs typeface="Times New Roman" pitchFamily="18" charset="0"/>
            </a:rPr>
            <a:t>vũ</a:t>
          </a:r>
          <a:r>
            <a:rPr lang="en-US" sz="1400" i="1" kern="1200" dirty="0" smtClean="0">
              <a:latin typeface="Times New Roman" pitchFamily="18" charset="0"/>
              <a:cs typeface="Times New Roman" pitchFamily="18" charset="0"/>
            </a:rPr>
            <a:t> </a:t>
          </a:r>
          <a:r>
            <a:rPr lang="en-US" sz="1400" i="1" kern="1200" dirty="0" err="1" smtClean="0">
              <a:latin typeface="Times New Roman" pitchFamily="18" charset="0"/>
              <a:cs typeface="Times New Roman" pitchFamily="18" charset="0"/>
            </a:rPr>
            <a:t>môn</a:t>
          </a:r>
          <a:r>
            <a:rPr lang="en-US" sz="1400" i="1" kern="1200" dirty="0" smtClean="0">
              <a:latin typeface="Times New Roman" pitchFamily="18" charset="0"/>
              <a:cs typeface="Times New Roman" pitchFamily="18" charset="0"/>
            </a:rPr>
            <a:t>”</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toàn</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quốc</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lần</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thứ</a:t>
          </a:r>
          <a:r>
            <a:rPr lang="en-US" sz="1400" kern="1200" dirty="0" smtClean="0">
              <a:latin typeface="Times New Roman" pitchFamily="18" charset="0"/>
              <a:cs typeface="Times New Roman" pitchFamily="18" charset="0"/>
            </a:rPr>
            <a:t> II</a:t>
          </a:r>
          <a:endParaRPr lang="en-US" sz="1400" kern="1200" dirty="0">
            <a:latin typeface="Times New Roman" pitchFamily="18" charset="0"/>
            <a:cs typeface="Times New Roman" pitchFamily="18" charset="0"/>
          </a:endParaRPr>
        </a:p>
      </dsp:txBody>
      <dsp:txXfrm rot="-5400000">
        <a:off x="613905" y="4911918"/>
        <a:ext cx="5911467" cy="514398"/>
      </dsp:txXfrm>
    </dsp:sp>
    <dsp:sp modelId="{6EF7B35C-8214-40A9-BEE0-32251DF87769}">
      <dsp:nvSpPr>
        <dsp:cNvPr id="0" name=""/>
        <dsp:cNvSpPr/>
      </dsp:nvSpPr>
      <dsp:spPr>
        <a:xfrm rot="5400000">
          <a:off x="-131551" y="5829089"/>
          <a:ext cx="877006" cy="613904"/>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8</a:t>
          </a:r>
          <a:endParaRPr lang="en-US" sz="1700" kern="1200" dirty="0"/>
        </a:p>
      </dsp:txBody>
      <dsp:txXfrm rot="-5400000">
        <a:off x="0" y="6004490"/>
        <a:ext cx="613904" cy="263102"/>
      </dsp:txXfrm>
    </dsp:sp>
    <dsp:sp modelId="{B205B89F-0BF2-4B5C-978E-781C04D7B647}">
      <dsp:nvSpPr>
        <dsp:cNvPr id="0" name=""/>
        <dsp:cNvSpPr/>
      </dsp:nvSpPr>
      <dsp:spPr>
        <a:xfrm rot="5400000">
          <a:off x="3298525" y="3012917"/>
          <a:ext cx="570054" cy="593929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err="1" smtClean="0">
              <a:latin typeface="Times New Roman" pitchFamily="18" charset="0"/>
              <a:cs typeface="Times New Roman" pitchFamily="18" charset="0"/>
            </a:rPr>
            <a:t>Cuộc</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thi</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Nữ</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sinh</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viên</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Việt</a:t>
          </a:r>
          <a:r>
            <a:rPr lang="en-US" sz="1400" kern="1200" dirty="0" smtClean="0">
              <a:latin typeface="Times New Roman" pitchFamily="18" charset="0"/>
              <a:cs typeface="Times New Roman" pitchFamily="18" charset="0"/>
            </a:rPr>
            <a:t> Nam </a:t>
          </a:r>
          <a:r>
            <a:rPr lang="en-US" sz="1400" kern="1200" dirty="0" err="1" smtClean="0">
              <a:latin typeface="Times New Roman" pitchFamily="18" charset="0"/>
              <a:cs typeface="Times New Roman" pitchFamily="18" charset="0"/>
            </a:rPr>
            <a:t>duyên</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dáng</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năm</a:t>
          </a:r>
          <a:r>
            <a:rPr lang="en-US" sz="1400" kern="1200" dirty="0" smtClean="0">
              <a:latin typeface="Times New Roman" pitchFamily="18" charset="0"/>
              <a:cs typeface="Times New Roman" pitchFamily="18" charset="0"/>
            </a:rPr>
            <a:t> 2015</a:t>
          </a:r>
          <a:endParaRPr lang="en-US" sz="1400" kern="1200" dirty="0">
            <a:latin typeface="Times New Roman" pitchFamily="18" charset="0"/>
            <a:cs typeface="Times New Roman" pitchFamily="18" charset="0"/>
          </a:endParaRPr>
        </a:p>
      </dsp:txBody>
      <dsp:txXfrm rot="-5400000">
        <a:off x="613905" y="5725365"/>
        <a:ext cx="5911467" cy="514398"/>
      </dsp:txXfrm>
    </dsp:sp>
    <dsp:sp modelId="{1D3F1CA0-0A45-431D-B5C7-E52FF84B7158}">
      <dsp:nvSpPr>
        <dsp:cNvPr id="0" name=""/>
        <dsp:cNvSpPr/>
      </dsp:nvSpPr>
      <dsp:spPr>
        <a:xfrm rot="5400000">
          <a:off x="-131551" y="6642536"/>
          <a:ext cx="877006" cy="613904"/>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9</a:t>
          </a:r>
          <a:endParaRPr lang="en-US" sz="1700" kern="1200" dirty="0"/>
        </a:p>
      </dsp:txBody>
      <dsp:txXfrm rot="-5400000">
        <a:off x="0" y="6817937"/>
        <a:ext cx="613904" cy="263102"/>
      </dsp:txXfrm>
    </dsp:sp>
    <dsp:sp modelId="{1DDFEC90-EB60-43D2-AD00-3B409CB74D56}">
      <dsp:nvSpPr>
        <dsp:cNvPr id="0" name=""/>
        <dsp:cNvSpPr/>
      </dsp:nvSpPr>
      <dsp:spPr>
        <a:xfrm rot="5400000">
          <a:off x="3298525" y="3829152"/>
          <a:ext cx="570054" cy="593929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2456" tIns="8255" rIns="8255" bIns="8255" numCol="1" spcCol="1270" anchor="ctr" anchorCtr="0">
          <a:noAutofit/>
        </a:bodyPr>
        <a:lstStyle/>
        <a:p>
          <a:pPr marL="114300" lvl="1" indent="-114300" algn="just" defTabSz="577850">
            <a:lnSpc>
              <a:spcPct val="90000"/>
            </a:lnSpc>
            <a:spcBef>
              <a:spcPct val="0"/>
            </a:spcBef>
            <a:spcAft>
              <a:spcPct val="15000"/>
            </a:spcAft>
            <a:buChar char="••"/>
          </a:pPr>
          <a:r>
            <a:rPr lang="en-US" sz="1300" kern="1200" dirty="0" err="1" smtClean="0">
              <a:latin typeface="Times New Roman" pitchFamily="18" charset="0"/>
              <a:cs typeface="Times New Roman" pitchFamily="18" charset="0"/>
            </a:rPr>
            <a:t>Hội</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thảo</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sinh</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hoạt</a:t>
          </a:r>
          <a:r>
            <a:rPr lang="en-US" sz="1300" kern="1200" dirty="0" smtClean="0">
              <a:latin typeface="Times New Roman" pitchFamily="18" charset="0"/>
              <a:cs typeface="Times New Roman" pitchFamily="18" charset="0"/>
            </a:rPr>
            <a:t> chi </a:t>
          </a:r>
          <a:r>
            <a:rPr lang="en-US" sz="1300" kern="1200" dirty="0" err="1" smtClean="0">
              <a:latin typeface="Times New Roman" pitchFamily="18" charset="0"/>
              <a:cs typeface="Times New Roman" pitchFamily="18" charset="0"/>
            </a:rPr>
            <a:t>đoàn</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trên</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địa</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bàn</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dân</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cư</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khu</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vực</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đồng</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bằng</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Sông</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Cửu</a:t>
          </a:r>
          <a:r>
            <a:rPr lang="en-US" sz="1300" kern="1200" dirty="0" smtClean="0">
              <a:latin typeface="Times New Roman" pitchFamily="18" charset="0"/>
              <a:cs typeface="Times New Roman" pitchFamily="18" charset="0"/>
            </a:rPr>
            <a:t> Long</a:t>
          </a:r>
          <a:endParaRPr lang="en-US" sz="1300" kern="1200" dirty="0">
            <a:latin typeface="Times New Roman" pitchFamily="18" charset="0"/>
            <a:cs typeface="Times New Roman" pitchFamily="18" charset="0"/>
          </a:endParaRPr>
        </a:p>
      </dsp:txBody>
      <dsp:txXfrm rot="-5400000">
        <a:off x="613905" y="6541600"/>
        <a:ext cx="5911467" cy="51439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9466" y="0"/>
            <a:ext cx="3013763" cy="465455"/>
          </a:xfrm>
          <a:prstGeom prst="rect">
            <a:avLst/>
          </a:prstGeom>
        </p:spPr>
        <p:txBody>
          <a:bodyPr vert="horz" lIns="91440" tIns="45720" rIns="91440" bIns="45720" rtlCol="0"/>
          <a:lstStyle>
            <a:lvl1pPr algn="r">
              <a:defRPr sz="1200"/>
            </a:lvl1pPr>
          </a:lstStyle>
          <a:p>
            <a:fld id="{BE101E04-CCE1-4F9F-B5B4-04B521966F7F}" type="datetimeFigureOut">
              <a:rPr lang="en-US" smtClean="0"/>
              <a:t>9/4/2015</a:t>
            </a:fld>
            <a:endParaRPr lang="en-US"/>
          </a:p>
        </p:txBody>
      </p:sp>
      <p:sp>
        <p:nvSpPr>
          <p:cNvPr id="4" name="Slide Image Placeholder 3"/>
          <p:cNvSpPr>
            <a:spLocks noGrp="1" noRot="1" noChangeAspect="1"/>
          </p:cNvSpPr>
          <p:nvPr>
            <p:ph type="sldImg" idx="2"/>
          </p:nvPr>
        </p:nvSpPr>
        <p:spPr>
          <a:xfrm>
            <a:off x="2270125" y="698500"/>
            <a:ext cx="2414588" cy="34893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485" y="4421823"/>
            <a:ext cx="5563870" cy="418909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13763" cy="4654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842030"/>
            <a:ext cx="3013763" cy="465455"/>
          </a:xfrm>
          <a:prstGeom prst="rect">
            <a:avLst/>
          </a:prstGeom>
        </p:spPr>
        <p:txBody>
          <a:bodyPr vert="horz" lIns="91440" tIns="45720" rIns="91440" bIns="45720" rtlCol="0" anchor="b"/>
          <a:lstStyle>
            <a:lvl1pPr algn="r">
              <a:defRPr sz="1200"/>
            </a:lvl1pPr>
          </a:lstStyle>
          <a:p>
            <a:fld id="{A03A8A57-398A-42D5-8238-39181D9685F1}" type="slidenum">
              <a:rPr lang="en-US" smtClean="0"/>
              <a:t>‹#›</a:t>
            </a:fld>
            <a:endParaRPr lang="en-US"/>
          </a:p>
        </p:txBody>
      </p:sp>
    </p:spTree>
    <p:extLst>
      <p:ext uri="{BB962C8B-B14F-4D97-AF65-F5344CB8AC3E}">
        <p14:creationId xmlns:p14="http://schemas.microsoft.com/office/powerpoint/2010/main" val="3609335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0125" y="698500"/>
            <a:ext cx="2414588"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t>1</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0125" y="698500"/>
            <a:ext cx="2414588" cy="34893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3A8A57-398A-42D5-8238-39181D9685F1}" type="slidenum">
              <a:rPr lang="en-US" smtClean="0"/>
              <a:t>10</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0125" y="698500"/>
            <a:ext cx="2414588"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t>11</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0125" y="698500"/>
            <a:ext cx="2414588"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t>12</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0125" y="698500"/>
            <a:ext cx="2414588"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t>13</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0125" y="698500"/>
            <a:ext cx="2414588"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t>14</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0125" y="698500"/>
            <a:ext cx="2414588"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t>15</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0125" y="698500"/>
            <a:ext cx="2414588"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t>16</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0125" y="698500"/>
            <a:ext cx="2414588" cy="34893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3A8A57-398A-42D5-8238-39181D9685F1}" type="slidenum">
              <a:rPr lang="en-US" smtClean="0"/>
              <a:t>2</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0125" y="698500"/>
            <a:ext cx="2414588" cy="34893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3A8A57-398A-42D5-8238-39181D9685F1}" type="slidenum">
              <a:rPr lang="en-US" smtClean="0"/>
              <a:t>3</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0125" y="698500"/>
            <a:ext cx="2414588"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t>4</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0125" y="698500"/>
            <a:ext cx="2414588"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t>5</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0125" y="698500"/>
            <a:ext cx="2414588"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t>6</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0125" y="698500"/>
            <a:ext cx="2414588" cy="34893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3A8A57-398A-42D5-8238-39181D9685F1}" type="slidenum">
              <a:rPr lang="en-US" smtClean="0"/>
              <a:t>7</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0125" y="698500"/>
            <a:ext cx="2414588" cy="34893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3A8A57-398A-42D5-8238-39181D9685F1}" type="slidenum">
              <a:rPr lang="en-US" smtClean="0"/>
              <a:t>8</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0125" y="698500"/>
            <a:ext cx="2414588" cy="34893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3A8A57-398A-42D5-8238-39181D9685F1}" type="slidenum">
              <a:rPr lang="en-US" smtClean="0"/>
              <a:t>9</a:t>
            </a:fld>
            <a:endParaRPr lang="en-US"/>
          </a:p>
        </p:txBody>
      </p:sp>
    </p:spTree>
    <p:extLst>
      <p:ext uri="{BB962C8B-B14F-4D97-AF65-F5344CB8AC3E}">
        <p14:creationId xmlns:p14="http://schemas.microsoft.com/office/powerpoint/2010/main" val="787095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5"/>
            <a:ext cx="5829300" cy="2123369"/>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613402"/>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F52DF2-3DE2-4231-91D8-843198ED828B}" type="datetimeFigureOut">
              <a:rPr lang="en-US" smtClean="0"/>
              <a:t>9/4/2015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7721A-1E4E-4AC2-938A-A38322CF59D3}" type="slidenum">
              <a:rPr lang="en-US" smtClean="0"/>
              <a:t>‹#›</a:t>
            </a:fld>
            <a:endParaRPr lang="en-US"/>
          </a:p>
        </p:txBody>
      </p:sp>
    </p:spTree>
    <p:extLst>
      <p:ext uri="{BB962C8B-B14F-4D97-AF65-F5344CB8AC3E}">
        <p14:creationId xmlns:p14="http://schemas.microsoft.com/office/powerpoint/2010/main" val="2074354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52DF2-3DE2-4231-91D8-843198ED828B}" type="datetimeFigureOut">
              <a:rPr lang="en-US" smtClean="0"/>
              <a:t>9/4/2015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7721A-1E4E-4AC2-938A-A38322CF59D3}" type="slidenum">
              <a:rPr lang="en-US" smtClean="0"/>
              <a:t>‹#›</a:t>
            </a:fld>
            <a:endParaRPr lang="en-US"/>
          </a:p>
        </p:txBody>
      </p:sp>
    </p:spTree>
    <p:extLst>
      <p:ext uri="{BB962C8B-B14F-4D97-AF65-F5344CB8AC3E}">
        <p14:creationId xmlns:p14="http://schemas.microsoft.com/office/powerpoint/2010/main" val="333861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73264"/>
            <a:ext cx="1157288" cy="122082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7" y="573264"/>
            <a:ext cx="3357563" cy="1220822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52DF2-3DE2-4231-91D8-843198ED828B}" type="datetimeFigureOut">
              <a:rPr lang="en-US" smtClean="0"/>
              <a:t>9/4/2015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7721A-1E4E-4AC2-938A-A38322CF59D3}" type="slidenum">
              <a:rPr lang="en-US" smtClean="0"/>
              <a:t>‹#›</a:t>
            </a:fld>
            <a:endParaRPr lang="en-US"/>
          </a:p>
        </p:txBody>
      </p:sp>
    </p:spTree>
    <p:extLst>
      <p:ext uri="{BB962C8B-B14F-4D97-AF65-F5344CB8AC3E}">
        <p14:creationId xmlns:p14="http://schemas.microsoft.com/office/powerpoint/2010/main" val="3088122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52DF2-3DE2-4231-91D8-843198ED828B}" type="datetimeFigureOut">
              <a:rPr lang="en-US" smtClean="0"/>
              <a:t>9/4/2015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7721A-1E4E-4AC2-938A-A38322CF59D3}" type="slidenum">
              <a:rPr lang="en-US" smtClean="0"/>
              <a:t>‹#›</a:t>
            </a:fld>
            <a:endParaRPr lang="en-US"/>
          </a:p>
        </p:txBody>
      </p:sp>
    </p:spTree>
    <p:extLst>
      <p:ext uri="{BB962C8B-B14F-4D97-AF65-F5344CB8AC3E}">
        <p14:creationId xmlns:p14="http://schemas.microsoft.com/office/powerpoint/2010/main" val="204252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4"/>
            <a:ext cx="5829300" cy="196744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4198590"/>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F52DF2-3DE2-4231-91D8-843198ED828B}" type="datetimeFigureOut">
              <a:rPr lang="en-US" smtClean="0"/>
              <a:t>9/4/2015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7721A-1E4E-4AC2-938A-A38322CF59D3}" type="slidenum">
              <a:rPr lang="en-US" smtClean="0"/>
              <a:t>‹#›</a:t>
            </a:fld>
            <a:endParaRPr lang="en-US"/>
          </a:p>
        </p:txBody>
      </p:sp>
    </p:spTree>
    <p:extLst>
      <p:ext uri="{BB962C8B-B14F-4D97-AF65-F5344CB8AC3E}">
        <p14:creationId xmlns:p14="http://schemas.microsoft.com/office/powerpoint/2010/main" val="1182752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6" y="3338693"/>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1" y="3338693"/>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F52DF2-3DE2-4231-91D8-843198ED828B}" type="datetimeFigureOut">
              <a:rPr lang="en-US" smtClean="0"/>
              <a:t>9/4/2015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E7721A-1E4E-4AC2-938A-A38322CF59D3}" type="slidenum">
              <a:rPr lang="en-US" smtClean="0"/>
              <a:t>‹#›</a:t>
            </a:fld>
            <a:endParaRPr lang="en-US"/>
          </a:p>
        </p:txBody>
      </p:sp>
    </p:spTree>
    <p:extLst>
      <p:ext uri="{BB962C8B-B14F-4D97-AF65-F5344CB8AC3E}">
        <p14:creationId xmlns:p14="http://schemas.microsoft.com/office/powerpoint/2010/main" val="4056999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2" y="2217387"/>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2"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0" y="2217387"/>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F52DF2-3DE2-4231-91D8-843198ED828B}" type="datetimeFigureOut">
              <a:rPr lang="en-US" smtClean="0"/>
              <a:t>9/4/2015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E7721A-1E4E-4AC2-938A-A38322CF59D3}" type="slidenum">
              <a:rPr lang="en-US" smtClean="0"/>
              <a:t>‹#›</a:t>
            </a:fld>
            <a:endParaRPr lang="en-US"/>
          </a:p>
        </p:txBody>
      </p:sp>
    </p:spTree>
    <p:extLst>
      <p:ext uri="{BB962C8B-B14F-4D97-AF65-F5344CB8AC3E}">
        <p14:creationId xmlns:p14="http://schemas.microsoft.com/office/powerpoint/2010/main" val="2976354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F52DF2-3DE2-4231-91D8-843198ED828B}" type="datetimeFigureOut">
              <a:rPr lang="en-US" smtClean="0"/>
              <a:t>9/4/2015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E7721A-1E4E-4AC2-938A-A38322CF59D3}" type="slidenum">
              <a:rPr lang="en-US" smtClean="0"/>
              <a:t>‹#›</a:t>
            </a:fld>
            <a:endParaRPr lang="en-US"/>
          </a:p>
        </p:txBody>
      </p:sp>
    </p:spTree>
    <p:extLst>
      <p:ext uri="{BB962C8B-B14F-4D97-AF65-F5344CB8AC3E}">
        <p14:creationId xmlns:p14="http://schemas.microsoft.com/office/powerpoint/2010/main" val="2001495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F52DF2-3DE2-4231-91D8-843198ED828B}" type="datetimeFigureOut">
              <a:rPr lang="en-US" smtClean="0"/>
              <a:t>9/4/2015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E7721A-1E4E-4AC2-938A-A38322CF59D3}" type="slidenum">
              <a:rPr lang="en-US" smtClean="0"/>
              <a:t>‹#›</a:t>
            </a:fld>
            <a:endParaRPr lang="en-US"/>
          </a:p>
        </p:txBody>
      </p:sp>
    </p:spTree>
    <p:extLst>
      <p:ext uri="{BB962C8B-B14F-4D97-AF65-F5344CB8AC3E}">
        <p14:creationId xmlns:p14="http://schemas.microsoft.com/office/powerpoint/2010/main" val="2217604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94407"/>
            <a:ext cx="2256235" cy="167851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9" y="394410"/>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F52DF2-3DE2-4231-91D8-843198ED828B}" type="datetimeFigureOut">
              <a:rPr lang="en-US" smtClean="0"/>
              <a:t>9/4/2015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E7721A-1E4E-4AC2-938A-A38322CF59D3}" type="slidenum">
              <a:rPr lang="en-US" smtClean="0"/>
              <a:t>‹#›</a:t>
            </a:fld>
            <a:endParaRPr lang="en-US"/>
          </a:p>
        </p:txBody>
      </p:sp>
    </p:spTree>
    <p:extLst>
      <p:ext uri="{BB962C8B-B14F-4D97-AF65-F5344CB8AC3E}">
        <p14:creationId xmlns:p14="http://schemas.microsoft.com/office/powerpoint/2010/main" val="833041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F52DF2-3DE2-4231-91D8-843198ED828B}" type="datetimeFigureOut">
              <a:rPr lang="en-US" smtClean="0"/>
              <a:t>9/4/2015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E7721A-1E4E-4AC2-938A-A38322CF59D3}" type="slidenum">
              <a:rPr lang="en-US" smtClean="0"/>
              <a:t>‹#›</a:t>
            </a:fld>
            <a:endParaRPr lang="en-US"/>
          </a:p>
        </p:txBody>
      </p:sp>
    </p:spTree>
    <p:extLst>
      <p:ext uri="{BB962C8B-B14F-4D97-AF65-F5344CB8AC3E}">
        <p14:creationId xmlns:p14="http://schemas.microsoft.com/office/powerpoint/2010/main" val="11115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9181399"/>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E8F52DF2-3DE2-4231-91D8-843198ED828B}" type="datetimeFigureOut">
              <a:rPr lang="en-US" smtClean="0"/>
              <a:t>9/4/2015</a:t>
            </a:fld>
            <a:endParaRPr lang="en-US"/>
          </a:p>
        </p:txBody>
      </p:sp>
      <p:sp>
        <p:nvSpPr>
          <p:cNvPr id="5" name="Footer Placeholder 4"/>
          <p:cNvSpPr>
            <a:spLocks noGrp="1"/>
          </p:cNvSpPr>
          <p:nvPr>
            <p:ph type="ftr" sz="quarter" idx="3"/>
          </p:nvPr>
        </p:nvSpPr>
        <p:spPr>
          <a:xfrm>
            <a:off x="2343150" y="9181399"/>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1" y="9181399"/>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9FE7721A-1E4E-4AC2-938A-A38322CF59D3}" type="slidenum">
              <a:rPr lang="en-US" smtClean="0"/>
              <a:t>‹#›</a:t>
            </a:fld>
            <a:endParaRPr lang="en-US"/>
          </a:p>
        </p:txBody>
      </p:sp>
    </p:spTree>
    <p:extLst>
      <p:ext uri="{BB962C8B-B14F-4D97-AF65-F5344CB8AC3E}">
        <p14:creationId xmlns:p14="http://schemas.microsoft.com/office/powerpoint/2010/main" val="3225168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image" Target="../media/image3.png"/><Relationship Id="rId7" Type="http://schemas.openxmlformats.org/officeDocument/2006/relationships/diagramData" Target="../diagrams/data1.xm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microsoft.com/office/2007/relationships/hdphoto" Target="../media/hdphoto1.wdp"/><Relationship Id="rId11" Type="http://schemas.microsoft.com/office/2007/relationships/diagramDrawing" Target="../diagrams/drawing1.xml"/><Relationship Id="rId5" Type="http://schemas.openxmlformats.org/officeDocument/2006/relationships/image" Target="../media/image7.jpeg"/><Relationship Id="rId10" Type="http://schemas.openxmlformats.org/officeDocument/2006/relationships/diagramColors" Target="../diagrams/colors1.xml"/><Relationship Id="rId4" Type="http://schemas.openxmlformats.org/officeDocument/2006/relationships/image" Target="../media/image6.jpeg"/><Relationship Id="rId9"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3.png"/><Relationship Id="rId7" Type="http://schemas.openxmlformats.org/officeDocument/2006/relationships/hyperlink" Target="http://imgs.vietnamnet.vn/Images/2015/09/01/19/20150901194603-2--doan-dai-bieu-dunn-tang-may-bom-nuoc-man-cho-dao-song-tu-tay-4-2015----anh-nguyen-trung-kien.JP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3.png"/><Relationship Id="rId7" Type="http://schemas.openxmlformats.org/officeDocument/2006/relationships/hyperlink" Target="http://imgs.vietnamnet.vn/Images/2015/09/01/19/20150901194603-6--gia-dinh-anh-nguyen-van-cuong-trong-mot-lan-tham-gia-phan-doi-cac-hoat-dong-trai-phep-cua-trung-quoc-tai-bien-dong---anh-pham-manh-cuong.jpg"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3.png"/><Relationship Id="rId7" Type="http://schemas.openxmlformats.org/officeDocument/2006/relationships/hyperlink" Target="http://imgs.vietnamnet.vn/Images/2015/09/01/19/20150901194603-7--dai-bieu-kieu-bao-duc-tham-gia-chay-thu-xuong-cao-toc-cq-truoc-khi-ban-giao-cho-hai-quan-viet-nam---anh-pham-manh-cuong.jp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2.jpe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621636" y="6553200"/>
            <a:ext cx="5702964" cy="3385542"/>
          </a:xfrm>
          <a:prstGeom prst="rect">
            <a:avLst/>
          </a:prstGeom>
          <a:noFill/>
          <a:ln>
            <a:noFill/>
          </a:ln>
        </p:spPr>
        <p:txBody>
          <a:bodyPr wrap="square" lIns="0" tIns="0" rIns="0" bIns="731520" rtlCol="0" anchor="t" anchorCtr="0">
            <a:spAutoFit/>
          </a:bodyPr>
          <a:lstStyle/>
          <a:p>
            <a:pPr algn="just" defTabSz="457200">
              <a:spcBef>
                <a:spcPts val="600"/>
              </a:spcBef>
            </a:pPr>
            <a:endParaRPr lang="en-US" sz="1100" i="1" dirty="0" smtClean="0">
              <a:latin typeface="Times" pitchFamily="34" charset="0"/>
              <a:ea typeface="Times" pitchFamily="34" charset="0"/>
              <a:cs typeface="Times" pitchFamily="34" charset="0"/>
            </a:endParaRPr>
          </a:p>
          <a:p>
            <a:pPr algn="just" defTabSz="457200">
              <a:spcBef>
                <a:spcPts val="600"/>
              </a:spcBef>
            </a:pPr>
            <a:r>
              <a:rPr lang="en-US" sz="1100" i="1" dirty="0">
                <a:latin typeface="Times" pitchFamily="34" charset="0"/>
                <a:ea typeface="Times" pitchFamily="34" charset="0"/>
                <a:cs typeface="Times" pitchFamily="34" charset="0"/>
              </a:rPr>
              <a:t> </a:t>
            </a:r>
            <a:r>
              <a:rPr lang="en-US" sz="1100" i="1" dirty="0" smtClean="0">
                <a:latin typeface="Times" pitchFamily="34" charset="0"/>
                <a:ea typeface="Times" pitchFamily="34" charset="0"/>
                <a:cs typeface="Times" pitchFamily="34" charset="0"/>
              </a:rPr>
              <a:t>                                                                      </a:t>
            </a:r>
            <a:r>
              <a:rPr lang="en-US" sz="1100" i="1" dirty="0" err="1" smtClean="0">
                <a:latin typeface="Times" pitchFamily="34" charset="0"/>
                <a:ea typeface="Times" pitchFamily="34" charset="0"/>
                <a:cs typeface="Times" pitchFamily="34" charset="0"/>
              </a:rPr>
              <a:t>Bác</a:t>
            </a:r>
            <a:r>
              <a:rPr lang="en-US" sz="1100" i="1" dirty="0" smtClean="0">
                <a:latin typeface="Times" pitchFamily="34" charset="0"/>
                <a:ea typeface="Times" pitchFamily="34" charset="0"/>
                <a:cs typeface="Times" pitchFamily="34" charset="0"/>
              </a:rPr>
              <a:t> </a:t>
            </a:r>
            <a:r>
              <a:rPr lang="en-US" sz="1100" i="1" dirty="0" err="1">
                <a:latin typeface="Times" pitchFamily="34" charset="0"/>
                <a:ea typeface="Times" pitchFamily="34" charset="0"/>
                <a:cs typeface="Times" pitchFamily="34" charset="0"/>
              </a:rPr>
              <a:t>Hồ</a:t>
            </a:r>
            <a:r>
              <a:rPr lang="en-US" sz="1100" i="1" dirty="0">
                <a:latin typeface="Times" pitchFamily="34" charset="0"/>
                <a:ea typeface="Times" pitchFamily="34" charset="0"/>
                <a:cs typeface="Times" pitchFamily="34" charset="0"/>
              </a:rPr>
              <a:t> </a:t>
            </a:r>
            <a:r>
              <a:rPr lang="en-US" sz="1100" i="1" dirty="0" err="1">
                <a:latin typeface="Times" pitchFamily="34" charset="0"/>
                <a:ea typeface="Times" pitchFamily="34" charset="0"/>
                <a:cs typeface="Times" pitchFamily="34" charset="0"/>
              </a:rPr>
              <a:t>đọc</a:t>
            </a:r>
            <a:r>
              <a:rPr lang="en-US" sz="1100" i="1" dirty="0">
                <a:latin typeface="Times" pitchFamily="34" charset="0"/>
                <a:ea typeface="Times" pitchFamily="34" charset="0"/>
                <a:cs typeface="Times" pitchFamily="34" charset="0"/>
              </a:rPr>
              <a:t> </a:t>
            </a:r>
            <a:r>
              <a:rPr lang="en-US" sz="1100" i="1" dirty="0" err="1">
                <a:latin typeface="Times" pitchFamily="34" charset="0"/>
                <a:ea typeface="Times" pitchFamily="34" charset="0"/>
                <a:cs typeface="Times" pitchFamily="34" charset="0"/>
              </a:rPr>
              <a:t>Tuyên</a:t>
            </a:r>
            <a:r>
              <a:rPr lang="en-US" sz="1100" i="1" dirty="0">
                <a:latin typeface="Times" pitchFamily="34" charset="0"/>
                <a:ea typeface="Times" pitchFamily="34" charset="0"/>
                <a:cs typeface="Times" pitchFamily="34" charset="0"/>
              </a:rPr>
              <a:t> </a:t>
            </a:r>
            <a:r>
              <a:rPr lang="en-US" sz="1100" i="1" dirty="0" err="1">
                <a:latin typeface="Times" pitchFamily="34" charset="0"/>
                <a:ea typeface="Times" pitchFamily="34" charset="0"/>
                <a:cs typeface="Times" pitchFamily="34" charset="0"/>
              </a:rPr>
              <a:t>ngôn</a:t>
            </a:r>
            <a:r>
              <a:rPr lang="en-US" sz="1100" i="1" dirty="0">
                <a:latin typeface="Times" pitchFamily="34" charset="0"/>
                <a:ea typeface="Times" pitchFamily="34" charset="0"/>
                <a:cs typeface="Times" pitchFamily="34" charset="0"/>
              </a:rPr>
              <a:t> </a:t>
            </a:r>
            <a:r>
              <a:rPr lang="en-US" sz="1100" i="1" dirty="0" err="1">
                <a:latin typeface="Times" pitchFamily="34" charset="0"/>
                <a:ea typeface="Times" pitchFamily="34" charset="0"/>
                <a:cs typeface="Times" pitchFamily="34" charset="0"/>
              </a:rPr>
              <a:t>độc</a:t>
            </a:r>
            <a:r>
              <a:rPr lang="en-US" sz="1100" i="1" dirty="0">
                <a:latin typeface="Times" pitchFamily="34" charset="0"/>
                <a:ea typeface="Times" pitchFamily="34" charset="0"/>
                <a:cs typeface="Times" pitchFamily="34" charset="0"/>
              </a:rPr>
              <a:t> </a:t>
            </a:r>
            <a:r>
              <a:rPr lang="en-US" sz="1100" i="1" dirty="0" err="1">
                <a:latin typeface="Times" pitchFamily="34" charset="0"/>
                <a:ea typeface="Times" pitchFamily="34" charset="0"/>
                <a:cs typeface="Times" pitchFamily="34" charset="0"/>
              </a:rPr>
              <a:t>lập</a:t>
            </a:r>
            <a:r>
              <a:rPr lang="en-US" sz="1100" i="1" dirty="0">
                <a:latin typeface="Times" pitchFamily="34" charset="0"/>
                <a:ea typeface="Times" pitchFamily="34" charset="0"/>
                <a:cs typeface="Times" pitchFamily="34" charset="0"/>
              </a:rPr>
              <a:t> </a:t>
            </a:r>
            <a:r>
              <a:rPr lang="en-US" sz="1100" i="1" dirty="0" err="1">
                <a:latin typeface="Times" pitchFamily="34" charset="0"/>
                <a:ea typeface="Times" pitchFamily="34" charset="0"/>
                <a:cs typeface="Times" pitchFamily="34" charset="0"/>
              </a:rPr>
              <a:t>ngày</a:t>
            </a:r>
            <a:r>
              <a:rPr lang="en-US" sz="1100" i="1" dirty="0">
                <a:latin typeface="Times" pitchFamily="34" charset="0"/>
                <a:ea typeface="Times" pitchFamily="34" charset="0"/>
                <a:cs typeface="Times" pitchFamily="34" charset="0"/>
              </a:rPr>
              <a:t> </a:t>
            </a:r>
            <a:r>
              <a:rPr lang="en-US" sz="1100" i="1" dirty="0" smtClean="0">
                <a:latin typeface="Times" pitchFamily="34" charset="0"/>
                <a:ea typeface="Times" pitchFamily="34" charset="0"/>
                <a:cs typeface="Times" pitchFamily="34" charset="0"/>
              </a:rPr>
              <a:t>2-9-1945</a:t>
            </a:r>
            <a:endParaRPr lang="en-US" sz="1400" dirty="0" smtClean="0">
              <a:latin typeface="Times" pitchFamily="34" charset="0"/>
              <a:ea typeface="Times" pitchFamily="34" charset="0"/>
              <a:cs typeface="Times" pitchFamily="34" charset="0"/>
            </a:endParaRPr>
          </a:p>
          <a:p>
            <a:pPr algn="just" defTabSz="457200"/>
            <a:r>
              <a:rPr lang="en-US" sz="1400" dirty="0">
                <a:latin typeface="Times" pitchFamily="34" charset="0"/>
                <a:ea typeface="Times" pitchFamily="34" charset="0"/>
                <a:cs typeface="Times" pitchFamily="34" charset="0"/>
              </a:rPr>
              <a:t>	</a:t>
            </a:r>
            <a:r>
              <a:rPr lang="en-US" sz="1400" dirty="0" err="1" smtClean="0">
                <a:latin typeface="Times" pitchFamily="34" charset="0"/>
                <a:ea typeface="Times" pitchFamily="34" charset="0"/>
                <a:cs typeface="Times" pitchFamily="34" charset="0"/>
              </a:rPr>
              <a:t>Từ</a:t>
            </a:r>
            <a:r>
              <a:rPr lang="en-US" sz="1400" dirty="0" smtClean="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chân</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lý</a:t>
            </a:r>
            <a:r>
              <a:rPr lang="en-US" sz="1400" dirty="0">
                <a:latin typeface="Times" pitchFamily="34" charset="0"/>
                <a:ea typeface="Times" pitchFamily="34" charset="0"/>
                <a:cs typeface="Times" pitchFamily="34" charset="0"/>
              </a:rPr>
              <a:t> "Nam </a:t>
            </a:r>
            <a:r>
              <a:rPr lang="en-US" sz="1400" dirty="0" err="1">
                <a:latin typeface="Times" pitchFamily="34" charset="0"/>
                <a:ea typeface="Times" pitchFamily="34" charset="0"/>
                <a:cs typeface="Times" pitchFamily="34" charset="0"/>
              </a:rPr>
              <a:t>quốc</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sơn</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hà</a:t>
            </a:r>
            <a:r>
              <a:rPr lang="en-US" sz="1400" dirty="0">
                <a:latin typeface="Times" pitchFamily="34" charset="0"/>
                <a:ea typeface="Times" pitchFamily="34" charset="0"/>
                <a:cs typeface="Times" pitchFamily="34" charset="0"/>
              </a:rPr>
              <a:t> Nam </a:t>
            </a:r>
            <a:r>
              <a:rPr lang="en-US" sz="1400" dirty="0" err="1">
                <a:latin typeface="Times" pitchFamily="34" charset="0"/>
                <a:ea typeface="Times" pitchFamily="34" charset="0"/>
                <a:cs typeface="Times" pitchFamily="34" charset="0"/>
              </a:rPr>
              <a:t>đế</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cư</a:t>
            </a:r>
            <a:r>
              <a:rPr lang="en-US" sz="1400" dirty="0">
                <a:latin typeface="Times" pitchFamily="34" charset="0"/>
                <a:ea typeface="Times" pitchFamily="34" charset="0"/>
                <a:cs typeface="Times" pitchFamily="34" charset="0"/>
              </a:rPr>
              <a:t>", do </a:t>
            </a:r>
            <a:r>
              <a:rPr lang="en-US" sz="1400" dirty="0" err="1">
                <a:latin typeface="Times" pitchFamily="34" charset="0"/>
                <a:ea typeface="Times" pitchFamily="34" charset="0"/>
                <a:cs typeface="Times" pitchFamily="34" charset="0"/>
              </a:rPr>
              <a:t>sách</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trời</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đã</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định</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từ</a:t>
            </a:r>
            <a:r>
              <a:rPr lang="en-US" sz="1400" dirty="0">
                <a:latin typeface="Times" pitchFamily="34" charset="0"/>
                <a:ea typeface="Times" pitchFamily="34" charset="0"/>
                <a:cs typeface="Times" pitchFamily="34" charset="0"/>
              </a:rPr>
              <a:t> ý </a:t>
            </a:r>
            <a:r>
              <a:rPr lang="en-US" sz="1400" dirty="0" err="1">
                <a:latin typeface="Times" pitchFamily="34" charset="0"/>
                <a:ea typeface="Times" pitchFamily="34" charset="0"/>
                <a:cs typeface="Times" pitchFamily="34" charset="0"/>
              </a:rPr>
              <a:t>chí</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nếu</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vô</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cớ</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xâm</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lăng</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nước</a:t>
            </a:r>
            <a:r>
              <a:rPr lang="en-US" sz="1400" dirty="0">
                <a:latin typeface="Times" pitchFamily="34" charset="0"/>
                <a:ea typeface="Times" pitchFamily="34" charset="0"/>
                <a:cs typeface="Times" pitchFamily="34" charset="0"/>
              </a:rPr>
              <a:t> non </a:t>
            </a:r>
            <a:r>
              <a:rPr lang="en-US" sz="1400" dirty="0" err="1">
                <a:latin typeface="Times" pitchFamily="34" charset="0"/>
                <a:ea typeface="Times" pitchFamily="34" charset="0"/>
                <a:cs typeface="Times" pitchFamily="34" charset="0"/>
              </a:rPr>
              <a:t>này</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không</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sớm</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thì</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muộn</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sẽ</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bị</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đánh</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tơi</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bời</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Truyền</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thống</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tự</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tôn</a:t>
            </a:r>
            <a:r>
              <a:rPr lang="en-US" sz="1400" dirty="0">
                <a:latin typeface="Times" pitchFamily="34" charset="0"/>
                <a:ea typeface="Times" pitchFamily="34" charset="0"/>
                <a:cs typeface="Times" pitchFamily="34" charset="0"/>
              </a:rPr>
              <a:t>, ý </a:t>
            </a:r>
            <a:r>
              <a:rPr lang="en-US" sz="1400" dirty="0" err="1">
                <a:latin typeface="Times" pitchFamily="34" charset="0"/>
                <a:ea typeface="Times" pitchFamily="34" charset="0"/>
                <a:cs typeface="Times" pitchFamily="34" charset="0"/>
              </a:rPr>
              <a:t>chí</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tự</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cường</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là</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sức</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mạnh</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bảo</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tồn</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dân</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tộc</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trong</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mấy</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ngàn</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năm</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dựng</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nước</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và</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giữ</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nước</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Tuyên</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ngôn</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Độc</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lập</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ngày</a:t>
            </a:r>
            <a:r>
              <a:rPr lang="en-US" sz="1400" dirty="0">
                <a:latin typeface="Times" pitchFamily="34" charset="0"/>
                <a:ea typeface="Times" pitchFamily="34" charset="0"/>
                <a:cs typeface="Times" pitchFamily="34" charset="0"/>
              </a:rPr>
              <a:t> 2-9 </a:t>
            </a:r>
            <a:r>
              <a:rPr lang="en-US" sz="1400" dirty="0" err="1">
                <a:latin typeface="Times" pitchFamily="34" charset="0"/>
                <a:ea typeface="Times" pitchFamily="34" charset="0"/>
                <a:cs typeface="Times" pitchFamily="34" charset="0"/>
              </a:rPr>
              <a:t>là</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sự</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khẳng</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định</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cuộc</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đấu</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tranh</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gian</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khổ</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của</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các</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tầng</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lớp</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nhân</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dân</a:t>
            </a:r>
            <a:r>
              <a:rPr lang="en-US" sz="1400" dirty="0">
                <a:latin typeface="Times" pitchFamily="34" charset="0"/>
                <a:ea typeface="Times" pitchFamily="34" charset="0"/>
                <a:cs typeface="Times" pitchFamily="34" charset="0"/>
              </a:rPr>
              <a:t> ta </a:t>
            </a:r>
            <a:r>
              <a:rPr lang="en-US" sz="1400" dirty="0" err="1">
                <a:latin typeface="Times" pitchFamily="34" charset="0"/>
                <a:ea typeface="Times" pitchFamily="34" charset="0"/>
                <a:cs typeface="Times" pitchFamily="34" charset="0"/>
              </a:rPr>
              <a:t>đã</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đánh</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đổ</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các</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xiềng</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xích</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thực</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dân</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gần</a:t>
            </a:r>
            <a:r>
              <a:rPr lang="en-US" sz="1400" dirty="0">
                <a:latin typeface="Times" pitchFamily="34" charset="0"/>
                <a:ea typeface="Times" pitchFamily="34" charset="0"/>
                <a:cs typeface="Times" pitchFamily="34" charset="0"/>
              </a:rPr>
              <a:t> 100 </a:t>
            </a:r>
            <a:r>
              <a:rPr lang="en-US" sz="1400" dirty="0" err="1">
                <a:latin typeface="Times" pitchFamily="34" charset="0"/>
                <a:ea typeface="Times" pitchFamily="34" charset="0"/>
                <a:cs typeface="Times" pitchFamily="34" charset="0"/>
              </a:rPr>
              <a:t>năm</a:t>
            </a:r>
            <a:r>
              <a:rPr lang="en-US" sz="1400" dirty="0">
                <a:latin typeface="Times" pitchFamily="34" charset="0"/>
                <a:ea typeface="Times" pitchFamily="34" charset="0"/>
                <a:cs typeface="Times" pitchFamily="34" charset="0"/>
              </a:rPr>
              <a:t> nay </a:t>
            </a:r>
            <a:r>
              <a:rPr lang="en-US" sz="1400" dirty="0" err="1">
                <a:latin typeface="Times" pitchFamily="34" charset="0"/>
                <a:ea typeface="Times" pitchFamily="34" charset="0"/>
                <a:cs typeface="Times" pitchFamily="34" charset="0"/>
              </a:rPr>
              <a:t>để</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gây</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dựng</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nên</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nước</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Việt</a:t>
            </a:r>
            <a:r>
              <a:rPr lang="en-US" sz="1400" dirty="0">
                <a:latin typeface="Times" pitchFamily="34" charset="0"/>
                <a:ea typeface="Times" pitchFamily="34" charset="0"/>
                <a:cs typeface="Times" pitchFamily="34" charset="0"/>
              </a:rPr>
              <a:t> Nam </a:t>
            </a:r>
            <a:r>
              <a:rPr lang="en-US" sz="1400" dirty="0" err="1">
                <a:latin typeface="Times" pitchFamily="34" charset="0"/>
                <a:ea typeface="Times" pitchFamily="34" charset="0"/>
                <a:cs typeface="Times" pitchFamily="34" charset="0"/>
              </a:rPr>
              <a:t>độc</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lập</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Dân</a:t>
            </a:r>
            <a:r>
              <a:rPr lang="en-US" sz="1400" dirty="0">
                <a:latin typeface="Times" pitchFamily="34" charset="0"/>
                <a:ea typeface="Times" pitchFamily="34" charset="0"/>
                <a:cs typeface="Times" pitchFamily="34" charset="0"/>
              </a:rPr>
              <a:t> ta </a:t>
            </a:r>
            <a:r>
              <a:rPr lang="en-US" sz="1400" dirty="0" err="1">
                <a:latin typeface="Times" pitchFamily="34" charset="0"/>
                <a:ea typeface="Times" pitchFamily="34" charset="0"/>
                <a:cs typeface="Times" pitchFamily="34" charset="0"/>
              </a:rPr>
              <a:t>lại</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đánh</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đổ</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chế</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độ</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quân</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chủ</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mấy</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mươi</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thế</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kỷ</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mà</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lập</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nên</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chế</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độ</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Dân</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chủ</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Cộng</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hòa</a:t>
            </a:r>
            <a:r>
              <a:rPr lang="en-US" sz="1400" dirty="0">
                <a:latin typeface="Times" pitchFamily="34" charset="0"/>
                <a:ea typeface="Times" pitchFamily="34" charset="0"/>
                <a:cs typeface="Times" pitchFamily="34" charset="0"/>
              </a:rPr>
              <a:t>".</a:t>
            </a:r>
          </a:p>
          <a:p>
            <a:pPr algn="just" defTabSz="457200">
              <a:spcBef>
                <a:spcPts val="600"/>
              </a:spcBef>
            </a:pPr>
            <a:r>
              <a:rPr lang="en-US" sz="1300" dirty="0">
                <a:latin typeface="Times New Roman" pitchFamily="18" charset="0"/>
                <a:cs typeface="Times New Roman" pitchFamily="18" charset="0"/>
              </a:rPr>
              <a:t>	</a:t>
            </a:r>
            <a:r>
              <a:rPr lang="en-US" sz="1400" dirty="0" err="1">
                <a:latin typeface="Times" pitchFamily="34" charset="0"/>
                <a:ea typeface="Times" pitchFamily="34" charset="0"/>
                <a:cs typeface="Times" pitchFamily="34" charset="0"/>
              </a:rPr>
              <a:t>Chủ</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tịch</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Hồ</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Chí</a:t>
            </a:r>
            <a:r>
              <a:rPr lang="en-US" sz="1400" dirty="0">
                <a:latin typeface="Times" pitchFamily="34" charset="0"/>
                <a:ea typeface="Times" pitchFamily="34" charset="0"/>
                <a:cs typeface="Times" pitchFamily="34" charset="0"/>
              </a:rPr>
              <a:t> Minh, </a:t>
            </a:r>
            <a:r>
              <a:rPr lang="en-US" sz="1400" dirty="0" err="1">
                <a:latin typeface="Times" pitchFamily="34" charset="0"/>
                <a:ea typeface="Times" pitchFamily="34" charset="0"/>
                <a:cs typeface="Times" pitchFamily="34" charset="0"/>
              </a:rPr>
              <a:t>người</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sáng</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lập</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ra</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Nhà</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nước</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công</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nông</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đầu</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tiên</a:t>
            </a:r>
            <a:r>
              <a:rPr lang="en-US" sz="1400" dirty="0">
                <a:latin typeface="Times" pitchFamily="34" charset="0"/>
                <a:ea typeface="Times" pitchFamily="34" charset="0"/>
                <a:cs typeface="Times" pitchFamily="34" charset="0"/>
              </a:rPr>
              <a:t> ở </a:t>
            </a:r>
            <a:r>
              <a:rPr lang="en-US" sz="1400" dirty="0" err="1">
                <a:latin typeface="Times" pitchFamily="34" charset="0"/>
                <a:ea typeface="Times" pitchFamily="34" charset="0"/>
                <a:cs typeface="Times" pitchFamily="34" charset="0"/>
              </a:rPr>
              <a:t>Đông</a:t>
            </a:r>
            <a:r>
              <a:rPr lang="en-US" sz="1400" dirty="0">
                <a:latin typeface="Times" pitchFamily="34" charset="0"/>
                <a:ea typeface="Times" pitchFamily="34" charset="0"/>
                <a:cs typeface="Times" pitchFamily="34" charset="0"/>
              </a:rPr>
              <a:t> Nam Á </a:t>
            </a:r>
            <a:r>
              <a:rPr lang="en-US" sz="1400" dirty="0" err="1">
                <a:latin typeface="Times" pitchFamily="34" charset="0"/>
                <a:ea typeface="Times" pitchFamily="34" charset="0"/>
                <a:cs typeface="Times" pitchFamily="34" charset="0"/>
              </a:rPr>
              <a:t>đã</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chỉ</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ra</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giá</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trị</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sống</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của</a:t>
            </a:r>
            <a:r>
              <a:rPr lang="en-US" sz="1400" dirty="0">
                <a:latin typeface="Times" pitchFamily="34" charset="0"/>
                <a:ea typeface="Times" pitchFamily="34" charset="0"/>
                <a:cs typeface="Times" pitchFamily="34" charset="0"/>
              </a:rPr>
              <a:t> con </a:t>
            </a:r>
            <a:r>
              <a:rPr lang="en-US" sz="1400" dirty="0" err="1">
                <a:latin typeface="Times" pitchFamily="34" charset="0"/>
                <a:ea typeface="Times" pitchFamily="34" charset="0"/>
                <a:cs typeface="Times" pitchFamily="34" charset="0"/>
              </a:rPr>
              <a:t>người</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khi</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mở</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đầu</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bản</a:t>
            </a:r>
            <a:r>
              <a:rPr lang="en-US" sz="1400" dirty="0">
                <a:latin typeface="Times" pitchFamily="34" charset="0"/>
                <a:ea typeface="Times" pitchFamily="34" charset="0"/>
                <a:cs typeface="Times" pitchFamily="34" charset="0"/>
              </a:rPr>
              <a:t> </a:t>
            </a:r>
            <a:r>
              <a:rPr lang="en-US" sz="1400" dirty="0" err="1">
                <a:latin typeface="Times" pitchFamily="34" charset="0"/>
                <a:ea typeface="Times" pitchFamily="34" charset="0"/>
                <a:cs typeface="Times" pitchFamily="34" charset="0"/>
              </a:rPr>
              <a:t>Tuyên</a:t>
            </a:r>
            <a:r>
              <a:rPr lang="en-US" sz="1400" dirty="0">
                <a:latin typeface="Times" pitchFamily="34" charset="0"/>
                <a:ea typeface="Times" pitchFamily="34" charset="0"/>
                <a:cs typeface="Times" pitchFamily="34" charset="0"/>
              </a:rPr>
              <a:t> </a:t>
            </a:r>
            <a:r>
              <a:rPr lang="en-US" sz="1400" dirty="0" err="1" smtClean="0">
                <a:latin typeface="Times" pitchFamily="34" charset="0"/>
                <a:ea typeface="Times" pitchFamily="34" charset="0"/>
                <a:cs typeface="Times" pitchFamily="34" charset="0"/>
              </a:rPr>
              <a:t>ngôn</a:t>
            </a:r>
            <a:endParaRPr lang="en-US" sz="1400" dirty="0">
              <a:latin typeface="Times" pitchFamily="34" charset="0"/>
              <a:ea typeface="Times" pitchFamily="34" charset="0"/>
              <a:cs typeface="Times" pitchFamily="34" charset="0"/>
            </a:endParaRPr>
          </a:p>
        </p:txBody>
      </p:sp>
      <p:grpSp>
        <p:nvGrpSpPr>
          <p:cNvPr id="14" name="Group 13"/>
          <p:cNvGrpSpPr/>
          <p:nvPr/>
        </p:nvGrpSpPr>
        <p:grpSpPr>
          <a:xfrm>
            <a:off x="0" y="1"/>
            <a:ext cx="6858000" cy="2514599"/>
            <a:chOff x="0" y="1"/>
            <a:chExt cx="6858000" cy="2514599"/>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
              <a:ext cx="6858000" cy="2133600"/>
            </a:xfrm>
            <a:prstGeom prst="rect">
              <a:avLst/>
            </a:prstGeom>
            <a:effectLst>
              <a:outerShdw blurRad="63500" sx="102000" sy="102000" algn="ctr" rotWithShape="0">
                <a:prstClr val="black">
                  <a:alpha val="40000"/>
                </a:prstClr>
              </a:outerShdw>
            </a:effectLst>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8600" y="269201"/>
              <a:ext cx="1447800" cy="1595200"/>
            </a:xfrm>
            <a:prstGeom prst="rect">
              <a:avLst/>
            </a:prstGeom>
            <a:effectLst>
              <a:outerShdw blurRad="63500" sx="102000" sy="102000" algn="ctr" rotWithShape="0">
                <a:prstClr val="black">
                  <a:alpha val="40000"/>
                </a:prstClr>
              </a:outerShdw>
            </a:effectLst>
          </p:spPr>
        </p:pic>
        <p:sp>
          <p:nvSpPr>
            <p:cNvPr id="6" name="TextBox 5"/>
            <p:cNvSpPr txBox="1"/>
            <p:nvPr/>
          </p:nvSpPr>
          <p:spPr>
            <a:xfrm>
              <a:off x="1752600" y="685800"/>
              <a:ext cx="5105400" cy="1123384"/>
            </a:xfrm>
            <a:prstGeom prst="rect">
              <a:avLst/>
            </a:prstGeom>
            <a:noFill/>
            <a:ln w="19050">
              <a:noFill/>
            </a:ln>
          </p:spPr>
          <p:txBody>
            <a:bodyPr wrap="square" rtlCol="0">
              <a:spAutoFit/>
            </a:bodyPr>
            <a:lstStyle/>
            <a:p>
              <a:r>
                <a:rPr lang="en-US" sz="3200" b="1" i="1" dirty="0" err="1" smtClean="0">
                  <a:ln w="12700">
                    <a:solidFill>
                      <a:srgbClr val="FF0000"/>
                    </a:solidFill>
                  </a:ln>
                  <a:solidFill>
                    <a:srgbClr val="FFFF00"/>
                  </a:solidFill>
                  <a:effectLst>
                    <a:outerShdw blurRad="63500" sx="102000" sy="102000" algn="ctr" rotWithShape="0">
                      <a:prstClr val="black">
                        <a:alpha val="40000"/>
                      </a:prstClr>
                    </a:outerShdw>
                  </a:effectLst>
                  <a:latin typeface="Times New Roman" panose="02020603050405020304" pitchFamily="18" charset="0"/>
                  <a:cs typeface="Times New Roman" panose="02020603050405020304" pitchFamily="18" charset="0"/>
                </a:rPr>
                <a:t>Tài</a:t>
              </a:r>
              <a:r>
                <a:rPr lang="en-US" sz="3200" b="1" i="1" dirty="0" smtClean="0">
                  <a:ln w="12700">
                    <a:solidFill>
                      <a:srgbClr val="FF0000"/>
                    </a:solidFill>
                  </a:ln>
                  <a:solidFill>
                    <a:srgbClr val="FFFF00"/>
                  </a:solidFill>
                  <a:effectLst>
                    <a:outerShdw blurRad="63500" sx="102000" sy="102000" algn="ctr" rotWithShape="0">
                      <a:prstClr val="black">
                        <a:alpha val="40000"/>
                      </a:prstClr>
                    </a:outerShdw>
                  </a:effectLst>
                  <a:latin typeface="Times New Roman" panose="02020603050405020304" pitchFamily="18" charset="0"/>
                  <a:cs typeface="Times New Roman" panose="02020603050405020304" pitchFamily="18" charset="0"/>
                </a:rPr>
                <a:t> </a:t>
              </a:r>
              <a:r>
                <a:rPr lang="en-US" sz="3200" b="1" i="1" dirty="0" err="1" smtClean="0">
                  <a:ln w="12700">
                    <a:solidFill>
                      <a:srgbClr val="FF0000"/>
                    </a:solidFill>
                  </a:ln>
                  <a:solidFill>
                    <a:srgbClr val="FFFF00"/>
                  </a:solidFill>
                  <a:effectLst>
                    <a:outerShdw blurRad="63500" sx="102000" sy="102000" algn="ctr" rotWithShape="0">
                      <a:prstClr val="black">
                        <a:alpha val="40000"/>
                      </a:prstClr>
                    </a:outerShdw>
                  </a:effectLst>
                  <a:latin typeface="Times New Roman" panose="02020603050405020304" pitchFamily="18" charset="0"/>
                  <a:cs typeface="Times New Roman" panose="02020603050405020304" pitchFamily="18" charset="0"/>
                </a:rPr>
                <a:t>liệu</a:t>
              </a:r>
              <a:endParaRPr lang="en-US" sz="3200" b="1" i="1" dirty="0" smtClean="0">
                <a:ln w="12700">
                  <a:solidFill>
                    <a:srgbClr val="FF0000"/>
                  </a:solidFill>
                </a:ln>
                <a:solidFill>
                  <a:srgbClr val="FFFF00"/>
                </a:solidFill>
                <a:effectLst>
                  <a:outerShdw blurRad="63500" sx="102000" sy="102000" algn="ctr" rotWithShape="0">
                    <a:prstClr val="black">
                      <a:alpha val="40000"/>
                    </a:prstClr>
                  </a:outerShdw>
                </a:effectLst>
                <a:latin typeface="Times New Roman" panose="02020603050405020304" pitchFamily="18" charset="0"/>
                <a:cs typeface="Times New Roman" panose="02020603050405020304" pitchFamily="18" charset="0"/>
              </a:endParaRPr>
            </a:p>
            <a:p>
              <a:r>
                <a:rPr lang="en-US" sz="3300" b="1" dirty="0" smtClean="0">
                  <a:ln w="12700">
                    <a:solidFill>
                      <a:schemeClr val="bg1"/>
                    </a:solidFill>
                  </a:ln>
                  <a:solidFill>
                    <a:schemeClr val="bg1"/>
                  </a:solidFill>
                  <a:effectLst>
                    <a:glow rad="101600">
                      <a:srgbClr val="0070C0">
                        <a:alpha val="60000"/>
                      </a:srgbClr>
                    </a:glow>
                    <a:outerShdw blurRad="63500" sx="102000" sy="102000" algn="ctr" rotWithShape="0">
                      <a:prstClr val="black">
                        <a:alpha val="40000"/>
                      </a:prstClr>
                    </a:outerShdw>
                  </a:effectLst>
                  <a:latin typeface="Times New Roman" panose="02020603050405020304" pitchFamily="18" charset="0"/>
                  <a:cs typeface="Times New Roman" panose="02020603050405020304" pitchFamily="18" charset="0"/>
                </a:rPr>
                <a:t>SINH HOẠT CHI ĐOÀN</a:t>
              </a:r>
            </a:p>
          </p:txBody>
        </p:sp>
        <p:sp>
          <p:nvSpPr>
            <p:cNvPr id="7" name="Rectangle 6"/>
            <p:cNvSpPr/>
            <p:nvPr/>
          </p:nvSpPr>
          <p:spPr>
            <a:xfrm>
              <a:off x="0" y="2133603"/>
              <a:ext cx="6858000" cy="228599"/>
            </a:xfrm>
            <a:prstGeom prst="rect">
              <a:avLst/>
            </a:prstGeom>
            <a:solidFill>
              <a:srgbClr val="0070C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solidFill>
                    <a:schemeClr val="bg1"/>
                  </a:solidFill>
                  <a:latin typeface="Times New Roman" panose="02020603050405020304" pitchFamily="18" charset="0"/>
                  <a:cs typeface="Times New Roman" panose="02020603050405020304" pitchFamily="18" charset="0"/>
                </a:rPr>
                <a:t>ĐOÀN THANH NIÊN CỘNG SẢN HỒ CHÍ MINH</a:t>
              </a:r>
              <a:endParaRPr lang="en-US" sz="1500" dirty="0">
                <a:solidFill>
                  <a:schemeClr val="bg1"/>
                </a:solidFill>
                <a:latin typeface="Times New Roman" panose="02020603050405020304" pitchFamily="18" charset="0"/>
                <a:cs typeface="Times New Roman" panose="02020603050405020304" pitchFamily="18" charset="0"/>
              </a:endParaRPr>
            </a:p>
          </p:txBody>
        </p:sp>
        <p:sp>
          <p:nvSpPr>
            <p:cNvPr id="8" name="Oval 7"/>
            <p:cNvSpPr/>
            <p:nvPr/>
          </p:nvSpPr>
          <p:spPr>
            <a:xfrm>
              <a:off x="6019800" y="1981200"/>
              <a:ext cx="533400" cy="533400"/>
            </a:xfrm>
            <a:prstGeom prst="ellipse">
              <a:avLst/>
            </a:prstGeom>
            <a:solidFill>
              <a:srgbClr val="0070C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00" dirty="0">
                <a:latin typeface="+mj-lt"/>
              </a:endParaRPr>
            </a:p>
          </p:txBody>
        </p:sp>
      </p:grpSp>
      <p:sp>
        <p:nvSpPr>
          <p:cNvPr id="9" name="TextBox 8"/>
          <p:cNvSpPr txBox="1"/>
          <p:nvPr/>
        </p:nvSpPr>
        <p:spPr>
          <a:xfrm>
            <a:off x="5981700" y="2102727"/>
            <a:ext cx="609600" cy="338554"/>
          </a:xfrm>
          <a:prstGeom prst="rect">
            <a:avLst/>
          </a:prstGeom>
          <a:noFill/>
        </p:spPr>
        <p:txBody>
          <a:bodyPr wrap="square" rtlCol="0">
            <a:spAutoFit/>
          </a:bodyPr>
          <a:lstStyle/>
          <a:p>
            <a:pPr algn="ctr"/>
            <a:r>
              <a:rPr lang="en-US" sz="800" b="1" dirty="0" smtClean="0">
                <a:solidFill>
                  <a:schemeClr val="bg1"/>
                </a:solidFill>
              </a:rPr>
              <a:t>THÁNG 9 </a:t>
            </a:r>
          </a:p>
          <a:p>
            <a:pPr algn="ctr"/>
            <a:r>
              <a:rPr lang="en-US" sz="800" b="1" dirty="0" smtClean="0">
                <a:solidFill>
                  <a:schemeClr val="bg1"/>
                </a:solidFill>
              </a:rPr>
              <a:t>2015</a:t>
            </a:r>
            <a:endParaRPr lang="en-US" sz="800" b="1" dirty="0">
              <a:solidFill>
                <a:schemeClr val="bg1"/>
              </a:solidFill>
            </a:endParaRPr>
          </a:p>
        </p:txBody>
      </p:sp>
      <p:cxnSp>
        <p:nvCxnSpPr>
          <p:cNvPr id="11" name="Straight Connector 10"/>
          <p:cNvCxnSpPr/>
          <p:nvPr/>
        </p:nvCxnSpPr>
        <p:spPr>
          <a:xfrm>
            <a:off x="6096000" y="2272004"/>
            <a:ext cx="381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3" name="Group 12"/>
          <p:cNvGrpSpPr/>
          <p:nvPr/>
        </p:nvGrpSpPr>
        <p:grpSpPr>
          <a:xfrm>
            <a:off x="371475" y="3053357"/>
            <a:ext cx="1785678" cy="551260"/>
            <a:chOff x="371475" y="3053357"/>
            <a:chExt cx="1785678" cy="551260"/>
          </a:xfrm>
        </p:grpSpPr>
        <p:sp>
          <p:nvSpPr>
            <p:cNvPr id="22" name="Rounded Rectangle 21"/>
            <p:cNvSpPr/>
            <p:nvPr/>
          </p:nvSpPr>
          <p:spPr>
            <a:xfrm>
              <a:off x="752475" y="3128367"/>
              <a:ext cx="1404678" cy="381000"/>
            </a:xfrm>
            <a:prstGeom prst="roundRect">
              <a:avLst/>
            </a:prstGeom>
            <a:solidFill>
              <a:srgbClr val="00B0F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1300" dirty="0" err="1"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Truyền</a:t>
              </a:r>
              <a:r>
                <a:rPr lang="en-US" sz="1300" dirty="0"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 </a:t>
              </a:r>
              <a:r>
                <a:rPr lang="en-US" sz="1300" dirty="0" err="1"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thống</a:t>
              </a:r>
              <a:endParaRPr lang="en-US" sz="1300" dirty="0">
                <a:solidFill>
                  <a:schemeClr val="bg1"/>
                </a:solidFill>
                <a:latin typeface="Times New Roman" panose="02020603050405020304" pitchFamily="18" charset="0"/>
                <a:ea typeface="Tahoma" panose="020B0604030504040204" pitchFamily="34" charset="0"/>
                <a:cs typeface="Times New Roman" panose="02020603050405020304" pitchFamily="18" charset="0"/>
              </a:endParaRPr>
            </a:p>
          </p:txBody>
        </p:sp>
        <p:pic>
          <p:nvPicPr>
            <p:cNvPr id="29" name="Picture 2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1475" y="3053357"/>
              <a:ext cx="500322" cy="551260"/>
            </a:xfrm>
            <a:prstGeom prst="rect">
              <a:avLst/>
            </a:prstGeom>
          </p:spPr>
        </p:pic>
      </p:grpSp>
      <p:grpSp>
        <p:nvGrpSpPr>
          <p:cNvPr id="12" name="Group 11"/>
          <p:cNvGrpSpPr/>
          <p:nvPr/>
        </p:nvGrpSpPr>
        <p:grpSpPr>
          <a:xfrm>
            <a:off x="371475" y="3586757"/>
            <a:ext cx="1785678" cy="1084660"/>
            <a:chOff x="371475" y="3586757"/>
            <a:chExt cx="1785678" cy="1084660"/>
          </a:xfrm>
        </p:grpSpPr>
        <p:sp>
          <p:nvSpPr>
            <p:cNvPr id="23" name="Rounded Rectangle 22"/>
            <p:cNvSpPr/>
            <p:nvPr/>
          </p:nvSpPr>
          <p:spPr>
            <a:xfrm>
              <a:off x="752475" y="3661767"/>
              <a:ext cx="1404678" cy="381000"/>
            </a:xfrm>
            <a:prstGeom prst="roundRect">
              <a:avLst/>
            </a:prstGeom>
            <a:solidFill>
              <a:srgbClr val="00B0F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1300" dirty="0" err="1" smtClean="0">
                  <a:solidFill>
                    <a:schemeClr val="bg1"/>
                  </a:solidFill>
                  <a:latin typeface="Times New Roman" panose="02020603050405020304" pitchFamily="18" charset="0"/>
                  <a:cs typeface="Times New Roman" panose="02020603050405020304" pitchFamily="18" charset="0"/>
                </a:rPr>
                <a:t>Tư</a:t>
              </a:r>
              <a:r>
                <a:rPr lang="en-US" sz="1300" dirty="0" smtClean="0">
                  <a:solidFill>
                    <a:schemeClr val="bg1"/>
                  </a:solidFill>
                  <a:latin typeface="Times New Roman" panose="02020603050405020304" pitchFamily="18" charset="0"/>
                  <a:cs typeface="Times New Roman" panose="02020603050405020304" pitchFamily="18" charset="0"/>
                </a:rPr>
                <a:t> </a:t>
              </a:r>
              <a:r>
                <a:rPr lang="en-US" sz="1300" dirty="0" err="1" smtClean="0">
                  <a:solidFill>
                    <a:schemeClr val="bg1"/>
                  </a:solidFill>
                  <a:latin typeface="Times New Roman" panose="02020603050405020304" pitchFamily="18" charset="0"/>
                  <a:cs typeface="Times New Roman" panose="02020603050405020304" pitchFamily="18" charset="0"/>
                </a:rPr>
                <a:t>tưởng</a:t>
              </a:r>
              <a:endParaRPr lang="en-US" sz="1300" dirty="0">
                <a:solidFill>
                  <a:schemeClr val="bg1"/>
                </a:solidFill>
                <a:latin typeface="Times New Roman" panose="02020603050405020304" pitchFamily="18" charset="0"/>
                <a:cs typeface="Times New Roman" panose="02020603050405020304" pitchFamily="18" charset="0"/>
              </a:endParaRPr>
            </a:p>
          </p:txBody>
        </p:sp>
        <p:pic>
          <p:nvPicPr>
            <p:cNvPr id="30" name="Picture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1475" y="3586757"/>
              <a:ext cx="500322" cy="551260"/>
            </a:xfrm>
            <a:prstGeom prst="rect">
              <a:avLst/>
            </a:prstGeom>
          </p:spPr>
        </p:pic>
        <p:grpSp>
          <p:nvGrpSpPr>
            <p:cNvPr id="10" name="Group 9"/>
            <p:cNvGrpSpPr/>
            <p:nvPr/>
          </p:nvGrpSpPr>
          <p:grpSpPr>
            <a:xfrm>
              <a:off x="371475" y="4120157"/>
              <a:ext cx="1785678" cy="551260"/>
              <a:chOff x="371475" y="4120157"/>
              <a:chExt cx="1785678" cy="551260"/>
            </a:xfrm>
          </p:grpSpPr>
          <p:sp>
            <p:nvSpPr>
              <p:cNvPr id="24" name="Rounded Rectangle 23"/>
              <p:cNvSpPr/>
              <p:nvPr/>
            </p:nvSpPr>
            <p:spPr>
              <a:xfrm>
                <a:off x="752475" y="4195167"/>
                <a:ext cx="1404678" cy="381000"/>
              </a:xfrm>
              <a:prstGeom prst="roundRect">
                <a:avLst/>
              </a:prstGeom>
              <a:solidFill>
                <a:srgbClr val="00B0F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1300" dirty="0" err="1" smtClean="0">
                    <a:solidFill>
                      <a:schemeClr val="bg1"/>
                    </a:solidFill>
                    <a:latin typeface="Times New Roman" panose="02020603050405020304" pitchFamily="18" charset="0"/>
                    <a:cs typeface="Times New Roman" panose="02020603050405020304" pitchFamily="18" charset="0"/>
                  </a:rPr>
                  <a:t>Thông</a:t>
                </a:r>
                <a:r>
                  <a:rPr lang="en-US" sz="1300" dirty="0">
                    <a:solidFill>
                      <a:schemeClr val="bg1"/>
                    </a:solidFill>
                    <a:latin typeface="Times New Roman" panose="02020603050405020304" pitchFamily="18" charset="0"/>
                    <a:cs typeface="Times New Roman" panose="02020603050405020304" pitchFamily="18" charset="0"/>
                  </a:rPr>
                  <a:t> </a:t>
                </a:r>
                <a:r>
                  <a:rPr lang="en-US" sz="1300" dirty="0" smtClean="0">
                    <a:solidFill>
                      <a:schemeClr val="bg1"/>
                    </a:solidFill>
                    <a:latin typeface="Times New Roman" panose="02020603050405020304" pitchFamily="18" charset="0"/>
                    <a:cs typeface="Times New Roman" panose="02020603050405020304" pitchFamily="18" charset="0"/>
                  </a:rPr>
                  <a:t>tin </a:t>
                </a:r>
                <a:r>
                  <a:rPr lang="en-US" sz="1300" dirty="0" err="1" smtClean="0">
                    <a:solidFill>
                      <a:schemeClr val="bg1"/>
                    </a:solidFill>
                    <a:latin typeface="Times New Roman" panose="02020603050405020304" pitchFamily="18" charset="0"/>
                    <a:cs typeface="Times New Roman" panose="02020603050405020304" pitchFamily="18" charset="0"/>
                  </a:rPr>
                  <a:t>thời</a:t>
                </a:r>
                <a:r>
                  <a:rPr lang="en-US" sz="1300" dirty="0" smtClean="0">
                    <a:solidFill>
                      <a:schemeClr val="bg1"/>
                    </a:solidFill>
                    <a:latin typeface="Times New Roman" panose="02020603050405020304" pitchFamily="18" charset="0"/>
                    <a:cs typeface="Times New Roman" panose="02020603050405020304" pitchFamily="18" charset="0"/>
                  </a:rPr>
                  <a:t> </a:t>
                </a:r>
                <a:r>
                  <a:rPr lang="en-US" sz="1300" dirty="0" err="1" smtClean="0">
                    <a:solidFill>
                      <a:schemeClr val="bg1"/>
                    </a:solidFill>
                    <a:latin typeface="Times New Roman" panose="02020603050405020304" pitchFamily="18" charset="0"/>
                    <a:cs typeface="Times New Roman" panose="02020603050405020304" pitchFamily="18" charset="0"/>
                  </a:rPr>
                  <a:t>sự</a:t>
                </a:r>
                <a:endParaRPr lang="en-US" sz="1300" dirty="0">
                  <a:solidFill>
                    <a:schemeClr val="bg1"/>
                  </a:solidFill>
                  <a:latin typeface="Times New Roman" panose="02020603050405020304" pitchFamily="18" charset="0"/>
                  <a:cs typeface="Times New Roman" panose="02020603050405020304" pitchFamily="18" charset="0"/>
                </a:endParaRPr>
              </a:p>
            </p:txBody>
          </p:sp>
          <p:pic>
            <p:nvPicPr>
              <p:cNvPr id="31" name="Picture 3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1475" y="4120157"/>
                <a:ext cx="500322" cy="551260"/>
              </a:xfrm>
              <a:prstGeom prst="rect">
                <a:avLst/>
              </a:prstGeom>
            </p:spPr>
          </p:pic>
        </p:grpSp>
      </p:grpSp>
      <p:grpSp>
        <p:nvGrpSpPr>
          <p:cNvPr id="3" name="Group 2"/>
          <p:cNvGrpSpPr/>
          <p:nvPr/>
        </p:nvGrpSpPr>
        <p:grpSpPr>
          <a:xfrm>
            <a:off x="371475" y="4653557"/>
            <a:ext cx="1785678" cy="551260"/>
            <a:chOff x="371475" y="4653557"/>
            <a:chExt cx="1785678" cy="551260"/>
          </a:xfrm>
        </p:grpSpPr>
        <p:sp>
          <p:nvSpPr>
            <p:cNvPr id="25" name="Rounded Rectangle 24"/>
            <p:cNvSpPr/>
            <p:nvPr/>
          </p:nvSpPr>
          <p:spPr>
            <a:xfrm>
              <a:off x="752475" y="4728567"/>
              <a:ext cx="1404678" cy="381000"/>
            </a:xfrm>
            <a:prstGeom prst="roundRect">
              <a:avLst/>
            </a:prstGeom>
            <a:solidFill>
              <a:srgbClr val="00B0F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1300" dirty="0" err="1" smtClean="0">
                  <a:solidFill>
                    <a:schemeClr val="bg1"/>
                  </a:solidFill>
                  <a:latin typeface="Times New Roman" panose="02020603050405020304" pitchFamily="18" charset="0"/>
                  <a:cs typeface="Times New Roman" panose="02020603050405020304" pitchFamily="18" charset="0"/>
                </a:rPr>
                <a:t>Góc</a:t>
              </a:r>
              <a:r>
                <a:rPr lang="en-US" sz="1300" dirty="0" smtClean="0">
                  <a:solidFill>
                    <a:schemeClr val="bg1"/>
                  </a:solidFill>
                  <a:latin typeface="Times New Roman" panose="02020603050405020304" pitchFamily="18" charset="0"/>
                  <a:cs typeface="Times New Roman" panose="02020603050405020304" pitchFamily="18" charset="0"/>
                </a:rPr>
                <a:t> </a:t>
              </a:r>
              <a:r>
                <a:rPr lang="en-US" sz="1300" dirty="0" err="1" smtClean="0">
                  <a:solidFill>
                    <a:schemeClr val="bg1"/>
                  </a:solidFill>
                  <a:latin typeface="Times New Roman" panose="02020603050405020304" pitchFamily="18" charset="0"/>
                  <a:cs typeface="Times New Roman" panose="02020603050405020304" pitchFamily="18" charset="0"/>
                </a:rPr>
                <a:t>nhìn</a:t>
              </a:r>
              <a:r>
                <a:rPr lang="en-US" sz="1300" dirty="0" smtClean="0">
                  <a:solidFill>
                    <a:schemeClr val="bg1"/>
                  </a:solidFill>
                  <a:latin typeface="Times New Roman" panose="02020603050405020304" pitchFamily="18" charset="0"/>
                  <a:cs typeface="Times New Roman" panose="02020603050405020304" pitchFamily="18" charset="0"/>
                </a:rPr>
                <a:t> </a:t>
              </a:r>
              <a:r>
                <a:rPr lang="en-US" sz="1300" dirty="0" err="1" smtClean="0">
                  <a:solidFill>
                    <a:schemeClr val="bg1"/>
                  </a:solidFill>
                  <a:latin typeface="Times New Roman" panose="02020603050405020304" pitchFamily="18" charset="0"/>
                  <a:cs typeface="Times New Roman" panose="02020603050405020304" pitchFamily="18" charset="0"/>
                </a:rPr>
                <a:t>trẻ</a:t>
              </a:r>
              <a:endParaRPr lang="en-US" sz="1300" dirty="0">
                <a:solidFill>
                  <a:schemeClr val="bg1"/>
                </a:solidFill>
                <a:latin typeface="Times New Roman" panose="02020603050405020304" pitchFamily="18" charset="0"/>
                <a:cs typeface="Times New Roman" panose="02020603050405020304" pitchFamily="18" charset="0"/>
              </a:endParaRPr>
            </a:p>
          </p:txBody>
        </p:sp>
        <p:pic>
          <p:nvPicPr>
            <p:cNvPr id="32" name="Picture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1475" y="4653557"/>
              <a:ext cx="500322" cy="551260"/>
            </a:xfrm>
            <a:prstGeom prst="rect">
              <a:avLst/>
            </a:prstGeom>
          </p:spPr>
        </p:pic>
      </p:grpSp>
      <p:grpSp>
        <p:nvGrpSpPr>
          <p:cNvPr id="2" name="Group 1"/>
          <p:cNvGrpSpPr/>
          <p:nvPr/>
        </p:nvGrpSpPr>
        <p:grpSpPr>
          <a:xfrm>
            <a:off x="371475" y="5204817"/>
            <a:ext cx="1785678" cy="551260"/>
            <a:chOff x="371475" y="5204817"/>
            <a:chExt cx="1785678" cy="551260"/>
          </a:xfrm>
        </p:grpSpPr>
        <p:sp>
          <p:nvSpPr>
            <p:cNvPr id="26" name="Rounded Rectangle 25"/>
            <p:cNvSpPr/>
            <p:nvPr/>
          </p:nvSpPr>
          <p:spPr>
            <a:xfrm>
              <a:off x="752475" y="5261967"/>
              <a:ext cx="1404678" cy="381000"/>
            </a:xfrm>
            <a:prstGeom prst="roundRect">
              <a:avLst/>
            </a:prstGeom>
            <a:solidFill>
              <a:srgbClr val="00B0F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1300" dirty="0" err="1" smtClean="0">
                  <a:solidFill>
                    <a:schemeClr val="bg1"/>
                  </a:solidFill>
                  <a:latin typeface="Times New Roman" panose="02020603050405020304" pitchFamily="18" charset="0"/>
                  <a:cs typeface="Times New Roman" panose="02020603050405020304" pitchFamily="18" charset="0"/>
                </a:rPr>
                <a:t>Sắc</a:t>
              </a:r>
              <a:r>
                <a:rPr lang="en-US" sz="1300" dirty="0" smtClean="0">
                  <a:solidFill>
                    <a:schemeClr val="bg1"/>
                  </a:solidFill>
                  <a:latin typeface="Times New Roman" panose="02020603050405020304" pitchFamily="18" charset="0"/>
                  <a:cs typeface="Times New Roman" panose="02020603050405020304" pitchFamily="18" charset="0"/>
                </a:rPr>
                <a:t> </a:t>
              </a:r>
              <a:r>
                <a:rPr lang="en-US" sz="1300" dirty="0" err="1" smtClean="0">
                  <a:solidFill>
                    <a:schemeClr val="bg1"/>
                  </a:solidFill>
                  <a:latin typeface="Times New Roman" panose="02020603050405020304" pitchFamily="18" charset="0"/>
                  <a:cs typeface="Times New Roman" panose="02020603050405020304" pitchFamily="18" charset="0"/>
                </a:rPr>
                <a:t>màu</a:t>
              </a:r>
              <a:r>
                <a:rPr lang="en-US" sz="1300" dirty="0" smtClean="0">
                  <a:solidFill>
                    <a:schemeClr val="bg1"/>
                  </a:solidFill>
                  <a:latin typeface="Times New Roman" panose="02020603050405020304" pitchFamily="18" charset="0"/>
                  <a:cs typeface="Times New Roman" panose="02020603050405020304" pitchFamily="18" charset="0"/>
                </a:rPr>
                <a:t> </a:t>
              </a:r>
              <a:r>
                <a:rPr lang="en-US" sz="1300" dirty="0" err="1" smtClean="0">
                  <a:solidFill>
                    <a:schemeClr val="bg1"/>
                  </a:solidFill>
                  <a:latin typeface="Times New Roman" panose="02020603050405020304" pitchFamily="18" charset="0"/>
                  <a:cs typeface="Times New Roman" panose="02020603050405020304" pitchFamily="18" charset="0"/>
                </a:rPr>
                <a:t>cơ</a:t>
              </a:r>
              <a:r>
                <a:rPr lang="en-US" sz="1300" dirty="0" smtClean="0">
                  <a:solidFill>
                    <a:schemeClr val="bg1"/>
                  </a:solidFill>
                  <a:latin typeface="Times New Roman" panose="02020603050405020304" pitchFamily="18" charset="0"/>
                  <a:cs typeface="Times New Roman" panose="02020603050405020304" pitchFamily="18" charset="0"/>
                </a:rPr>
                <a:t> </a:t>
              </a:r>
              <a:r>
                <a:rPr lang="en-US" sz="1300" dirty="0" err="1" smtClean="0">
                  <a:solidFill>
                    <a:schemeClr val="bg1"/>
                  </a:solidFill>
                  <a:latin typeface="Times New Roman" panose="02020603050405020304" pitchFamily="18" charset="0"/>
                  <a:cs typeface="Times New Roman" panose="02020603050405020304" pitchFamily="18" charset="0"/>
                </a:rPr>
                <a:t>sở</a:t>
              </a:r>
              <a:endParaRPr lang="en-US" sz="1300" dirty="0">
                <a:solidFill>
                  <a:schemeClr val="bg1"/>
                </a:solidFill>
                <a:latin typeface="Times New Roman" panose="02020603050405020304" pitchFamily="18" charset="0"/>
                <a:cs typeface="Times New Roman" panose="02020603050405020304" pitchFamily="18" charset="0"/>
              </a:endParaRPr>
            </a:p>
          </p:txBody>
        </p:sp>
        <p:pic>
          <p:nvPicPr>
            <p:cNvPr id="33" name="Picture 3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1475" y="5204817"/>
              <a:ext cx="500322" cy="551260"/>
            </a:xfrm>
            <a:prstGeom prst="rect">
              <a:avLst/>
            </a:prstGeom>
          </p:spPr>
        </p:pic>
      </p:grpSp>
      <p:sp>
        <p:nvSpPr>
          <p:cNvPr id="34" name="TextBox 33"/>
          <p:cNvSpPr txBox="1"/>
          <p:nvPr/>
        </p:nvSpPr>
        <p:spPr>
          <a:xfrm>
            <a:off x="347922" y="2667002"/>
            <a:ext cx="1785678" cy="307777"/>
          </a:xfrm>
          <a:prstGeom prst="rect">
            <a:avLst/>
          </a:prstGeom>
          <a:noFill/>
        </p:spPr>
        <p:txBody>
          <a:bodyPr wrap="square" rtlCol="0">
            <a:spAutoFit/>
          </a:bodyPr>
          <a:lstStyle/>
          <a:p>
            <a:r>
              <a:rPr lang="en-US" sz="1400" b="1" dirty="0" smtClean="0">
                <a:solidFill>
                  <a:srgbClr val="0070C0"/>
                </a:solidFill>
                <a:latin typeface="Times New Roman" panose="02020603050405020304" pitchFamily="18" charset="0"/>
                <a:cs typeface="Times New Roman" panose="02020603050405020304" pitchFamily="18" charset="0"/>
              </a:rPr>
              <a:t>NỘI DUNG CHÍNH</a:t>
            </a:r>
            <a:endParaRPr lang="en-US" sz="1400" b="1" dirty="0">
              <a:solidFill>
                <a:srgbClr val="0070C0"/>
              </a:solidFill>
              <a:latin typeface="Times New Roman" panose="02020603050405020304" pitchFamily="18" charset="0"/>
              <a:cs typeface="Times New Roman" panose="02020603050405020304"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16" name="Group 15"/>
          <p:cNvGrpSpPr/>
          <p:nvPr/>
        </p:nvGrpSpPr>
        <p:grpSpPr>
          <a:xfrm>
            <a:off x="1752600" y="9220200"/>
            <a:ext cx="4857750" cy="553998"/>
            <a:chOff x="1752600" y="9220200"/>
            <a:chExt cx="4857750" cy="553998"/>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53998"/>
            </a:xfrm>
            <a:prstGeom prst="rect">
              <a:avLst/>
            </a:prstGeom>
            <a:noFill/>
          </p:spPr>
          <p:txBody>
            <a:bodyPr wrap="square" rtlCol="0">
              <a:spAutoFit/>
            </a:bodyPr>
            <a:lstStyle/>
            <a:p>
              <a:pPr algn="ctr"/>
              <a:r>
                <a:rPr lang="en-US" sz="1400" b="1" dirty="0" smtClean="0"/>
                <a:t>1</a:t>
              </a:r>
              <a:r>
                <a:rPr lang="en-US" sz="800" b="1" dirty="0" smtClean="0"/>
                <a:t> </a:t>
              </a:r>
            </a:p>
            <a:p>
              <a:pPr algn="ctr"/>
              <a:r>
                <a:rPr lang="en-US" sz="800" b="1" dirty="0" smtClean="0"/>
                <a:t>THÁNG 9 </a:t>
              </a:r>
            </a:p>
            <a:p>
              <a:pPr algn="ctr"/>
              <a:r>
                <a:rPr lang="en-US" sz="800" b="1" dirty="0" smtClean="0"/>
                <a:t>2015</a:t>
              </a:r>
              <a:endParaRPr lang="en-US" sz="800" b="1" dirty="0"/>
            </a:p>
          </p:txBody>
        </p:sp>
      </p:grpSp>
      <p:sp>
        <p:nvSpPr>
          <p:cNvPr id="17" name="TextBox 16"/>
          <p:cNvSpPr txBox="1"/>
          <p:nvPr/>
        </p:nvSpPr>
        <p:spPr>
          <a:xfrm>
            <a:off x="2286000" y="2635252"/>
            <a:ext cx="4038600" cy="4401205"/>
          </a:xfrm>
          <a:prstGeom prst="rect">
            <a:avLst/>
          </a:prstGeom>
          <a:noFill/>
          <a:ln>
            <a:noFill/>
          </a:ln>
        </p:spPr>
        <p:txBody>
          <a:bodyPr wrap="square" lIns="0" tIns="0" rIns="0" bIns="731520" rtlCol="0" anchor="t" anchorCtr="0">
            <a:spAutoFit/>
          </a:bodyPr>
          <a:lstStyle/>
          <a:p>
            <a:pPr algn="ctr"/>
            <a:r>
              <a:rPr lang="en-US" sz="2000" b="1" dirty="0" err="1" smtClean="0">
                <a:latin typeface="Times New Roman" pitchFamily="18" charset="0"/>
                <a:cs typeface="Times New Roman" pitchFamily="18" charset="0"/>
              </a:rPr>
              <a:t>Tinh</a:t>
            </a:r>
            <a:r>
              <a:rPr lang="en-US" sz="2000" b="1" dirty="0" smtClean="0">
                <a:latin typeface="Times New Roman" pitchFamily="18" charset="0"/>
                <a:cs typeface="Times New Roman" pitchFamily="18" charset="0"/>
              </a:rPr>
              <a:t> </a:t>
            </a:r>
            <a:r>
              <a:rPr lang="en-US" sz="2000" b="1" dirty="0" err="1">
                <a:latin typeface="Times New Roman" pitchFamily="18" charset="0"/>
                <a:cs typeface="Times New Roman" pitchFamily="18" charset="0"/>
              </a:rPr>
              <a:t>thần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Tuyên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ngôn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Độc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lập</a:t>
            </a:r>
            <a:r>
              <a:rPr lang="en-US" sz="2000" b="1" dirty="0">
                <a:latin typeface="Times New Roman" pitchFamily="18" charset="0"/>
                <a:cs typeface="Times New Roman" pitchFamily="18" charset="0"/>
              </a:rPr>
              <a:t> </a:t>
            </a:r>
            <a:endParaRPr lang="en-US" sz="2000" b="1" dirty="0" smtClean="0">
              <a:latin typeface="Times New Roman" pitchFamily="18" charset="0"/>
              <a:cs typeface="Times New Roman" pitchFamily="18" charset="0"/>
            </a:endParaRPr>
          </a:p>
          <a:p>
            <a:pPr algn="ctr"/>
            <a:r>
              <a:rPr lang="en-US" sz="2000" b="1" dirty="0" err="1" smtClean="0">
                <a:latin typeface="Times New Roman" pitchFamily="18" charset="0"/>
                <a:cs typeface="Times New Roman" pitchFamily="18" charset="0"/>
              </a:rPr>
              <a:t>trường</a:t>
            </a:r>
            <a:r>
              <a:rPr lang="en-US" sz="2000" b="1" dirty="0" smtClean="0">
                <a:latin typeface="Times New Roman" pitchFamily="18" charset="0"/>
                <a:cs typeface="Times New Roman" pitchFamily="18" charset="0"/>
              </a:rPr>
              <a:t> </a:t>
            </a:r>
            <a:r>
              <a:rPr lang="en-US" sz="2000" b="1" dirty="0" err="1">
                <a:latin typeface="Times New Roman" pitchFamily="18" charset="0"/>
                <a:cs typeface="Times New Roman" pitchFamily="18" charset="0"/>
              </a:rPr>
              <a:t>tồn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cùng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dân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tộc</a:t>
            </a:r>
            <a:r>
              <a:rPr lang="en-US" sz="2000" b="1" dirty="0">
                <a:latin typeface="Times New Roman" pitchFamily="18" charset="0"/>
                <a:cs typeface="Times New Roman" pitchFamily="18" charset="0"/>
              </a:rPr>
              <a:t>! </a:t>
            </a:r>
          </a:p>
          <a:p>
            <a:pPr algn="ctr"/>
            <a:endParaRPr lang="en-US" sz="1300" b="1" i="1" dirty="0" smtClean="0">
              <a:latin typeface="Times New Roman" pitchFamily="18" charset="0"/>
              <a:cs typeface="Times New Roman" pitchFamily="18" charset="0"/>
            </a:endParaRPr>
          </a:p>
          <a:p>
            <a:pPr algn="just"/>
            <a:r>
              <a:rPr lang="en-US" sz="1300" b="1" i="1" dirty="0">
                <a:latin typeface="Times New Roman" pitchFamily="18" charset="0"/>
                <a:cs typeface="Times New Roman" pitchFamily="18" charset="0"/>
              </a:rPr>
              <a:t> </a:t>
            </a:r>
            <a:r>
              <a:rPr lang="en-US" sz="1300" b="1" i="1" dirty="0" smtClean="0">
                <a:latin typeface="Times New Roman" pitchFamily="18" charset="0"/>
                <a:cs typeface="Times New Roman" pitchFamily="18" charset="0"/>
              </a:rPr>
              <a:t>          </a:t>
            </a:r>
            <a:r>
              <a:rPr lang="en-US" sz="1300" b="1" i="1" dirty="0" err="1" smtClean="0">
                <a:latin typeface="Times New Roman" pitchFamily="18" charset="0"/>
                <a:cs typeface="Times New Roman" pitchFamily="18" charset="0"/>
              </a:rPr>
              <a:t>Tuyên</a:t>
            </a:r>
            <a:r>
              <a:rPr lang="en-US" sz="1300" b="1" i="1" dirty="0" smtClean="0">
                <a:latin typeface="Times New Roman" pitchFamily="18" charset="0"/>
                <a:cs typeface="Times New Roman" pitchFamily="18" charset="0"/>
              </a:rPr>
              <a:t> </a:t>
            </a:r>
            <a:r>
              <a:rPr lang="en-US" sz="1300" b="1" i="1" dirty="0" err="1">
                <a:latin typeface="Times New Roman" pitchFamily="18" charset="0"/>
                <a:cs typeface="Times New Roman" pitchFamily="18" charset="0"/>
              </a:rPr>
              <a:t>ngôn</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Độc</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lập</a:t>
            </a:r>
            <a:r>
              <a:rPr lang="en-US" sz="1300" b="1" i="1" dirty="0">
                <a:latin typeface="Times New Roman" pitchFamily="18" charset="0"/>
                <a:cs typeface="Times New Roman" pitchFamily="18" charset="0"/>
              </a:rPr>
              <a:t> 70 </a:t>
            </a:r>
            <a:r>
              <a:rPr lang="en-US" sz="1300" b="1" i="1" dirty="0" err="1">
                <a:latin typeface="Times New Roman" pitchFamily="18" charset="0"/>
                <a:cs typeface="Times New Roman" pitchFamily="18" charset="0"/>
              </a:rPr>
              <a:t>năm</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trước</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đánh</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dấu</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sự</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biến</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đổi</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chính</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trị</a:t>
            </a:r>
            <a:r>
              <a:rPr lang="en-US" sz="1300" b="1" i="1" dirty="0">
                <a:latin typeface="Times New Roman" pitchFamily="18" charset="0"/>
                <a:cs typeface="Times New Roman" pitchFamily="18" charset="0"/>
              </a:rPr>
              <a:t> - </a:t>
            </a:r>
            <a:r>
              <a:rPr lang="en-US" sz="1300" b="1" i="1" dirty="0" err="1">
                <a:latin typeface="Times New Roman" pitchFamily="18" charset="0"/>
                <a:cs typeface="Times New Roman" pitchFamily="18" charset="0"/>
              </a:rPr>
              <a:t>lịch</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sử</a:t>
            </a:r>
            <a:r>
              <a:rPr lang="en-US" sz="1300" b="1" i="1" dirty="0">
                <a:latin typeface="Times New Roman" pitchFamily="18" charset="0"/>
                <a:cs typeface="Times New Roman" pitchFamily="18" charset="0"/>
              </a:rPr>
              <a:t> to </a:t>
            </a:r>
            <a:r>
              <a:rPr lang="en-US" sz="1300" b="1" i="1" dirty="0" err="1">
                <a:latin typeface="Times New Roman" pitchFamily="18" charset="0"/>
                <a:cs typeface="Times New Roman" pitchFamily="18" charset="0"/>
              </a:rPr>
              <a:t>lớn</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chưa</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từng</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có</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trong</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tiến</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trình</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lịch</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sử</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Việt</a:t>
            </a:r>
            <a:r>
              <a:rPr lang="en-US" sz="1300" b="1" i="1" dirty="0">
                <a:latin typeface="Times New Roman" pitchFamily="18" charset="0"/>
                <a:cs typeface="Times New Roman" pitchFamily="18" charset="0"/>
              </a:rPr>
              <a:t> Nam </a:t>
            </a:r>
            <a:r>
              <a:rPr lang="en-US" sz="1300" b="1" i="1" dirty="0" err="1">
                <a:latin typeface="Times New Roman" pitchFamily="18" charset="0"/>
                <a:cs typeface="Times New Roman" pitchFamily="18" charset="0"/>
              </a:rPr>
              <a:t>và</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là</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kết</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quả</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cuộc</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đấu</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tranh</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không</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sợ</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hy</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sinh</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để</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giành</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độc</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lập</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dân</a:t>
            </a:r>
            <a:r>
              <a:rPr lang="en-US" sz="1300" b="1" i="1" dirty="0">
                <a:latin typeface="Times New Roman" pitchFamily="18" charset="0"/>
                <a:cs typeface="Times New Roman" pitchFamily="18" charset="0"/>
              </a:rPr>
              <a:t> </a:t>
            </a:r>
            <a:r>
              <a:rPr lang="en-US" sz="1300" b="1" i="1" dirty="0" err="1">
                <a:latin typeface="Times New Roman" pitchFamily="18" charset="0"/>
                <a:cs typeface="Times New Roman" pitchFamily="18" charset="0"/>
              </a:rPr>
              <a:t>tộc</a:t>
            </a:r>
            <a:r>
              <a:rPr lang="en-US" sz="1300" b="1" i="1" dirty="0">
                <a:latin typeface="Times New Roman" pitchFamily="18" charset="0"/>
                <a:cs typeface="Times New Roman" pitchFamily="18" charset="0"/>
              </a:rPr>
              <a:t>. </a:t>
            </a:r>
          </a:p>
          <a:p>
            <a:pPr algn="just" defTabSz="457200">
              <a:spcBef>
                <a:spcPts val="600"/>
              </a:spcBef>
            </a:pPr>
            <a:endParaRPr lang="en-US" sz="1400" dirty="0">
              <a:latin typeface="Times New Roman" pitchFamily="18" charset="0"/>
              <a:cs typeface="Times New Roman" pitchFamily="18" charset="0"/>
            </a:endParaRPr>
          </a:p>
          <a:p>
            <a:pPr algn="just" defTabSz="457200">
              <a:spcBef>
                <a:spcPts val="600"/>
              </a:spcBef>
            </a:pPr>
            <a:endParaRPr lang="en-US" sz="1400" dirty="0" smtClean="0">
              <a:latin typeface="Times New Roman" pitchFamily="18" charset="0"/>
              <a:cs typeface="Times New Roman" pitchFamily="18" charset="0"/>
            </a:endParaRPr>
          </a:p>
          <a:p>
            <a:pPr algn="just" defTabSz="457200">
              <a:spcBef>
                <a:spcPts val="600"/>
              </a:spcBef>
            </a:pPr>
            <a:endParaRPr lang="en-US" sz="1400" dirty="0">
              <a:latin typeface="Times New Roman" pitchFamily="18" charset="0"/>
              <a:cs typeface="Times New Roman" pitchFamily="18" charset="0"/>
            </a:endParaRPr>
          </a:p>
          <a:p>
            <a:pPr algn="just" defTabSz="457200">
              <a:spcBef>
                <a:spcPts val="600"/>
              </a:spcBef>
            </a:pPr>
            <a:endParaRPr lang="en-US" sz="1400" dirty="0" smtClean="0">
              <a:latin typeface="Times New Roman" pitchFamily="18" charset="0"/>
              <a:cs typeface="Times New Roman" pitchFamily="18" charset="0"/>
            </a:endParaRPr>
          </a:p>
          <a:p>
            <a:pPr algn="just" defTabSz="457200">
              <a:spcBef>
                <a:spcPts val="600"/>
              </a:spcBef>
            </a:pPr>
            <a:endParaRPr lang="en-US" sz="1400" dirty="0" smtClean="0">
              <a:latin typeface="Times New Roman" pitchFamily="18" charset="0"/>
              <a:cs typeface="Times New Roman" pitchFamily="18" charset="0"/>
            </a:endParaRPr>
          </a:p>
          <a:p>
            <a:pPr algn="just" defTabSz="457200">
              <a:spcBef>
                <a:spcPts val="600"/>
              </a:spcBef>
            </a:pPr>
            <a:r>
              <a:rPr lang="en-US" sz="1400" dirty="0" smtClean="0">
                <a:latin typeface="Times New Roman" pitchFamily="18" charset="0"/>
                <a:cs typeface="Times New Roman" pitchFamily="18" charset="0"/>
              </a:rPr>
              <a:t>	</a:t>
            </a:r>
          </a:p>
          <a:p>
            <a:pPr algn="just" defTabSz="457200">
              <a:spcBef>
                <a:spcPts val="600"/>
              </a:spcBef>
            </a:pPr>
            <a:r>
              <a:rPr lang="en-US" sz="1400" dirty="0" smtClean="0">
                <a:latin typeface="Times New Roman" pitchFamily="18" charset="0"/>
                <a:cs typeface="Times New Roman" pitchFamily="18" charset="0"/>
              </a:rPr>
              <a:t>	</a:t>
            </a:r>
            <a:endParaRPr lang="en-US" sz="1400" dirty="0">
              <a:latin typeface="Times New Roman" pitchFamily="18" charset="0"/>
              <a:cs typeface="Times New Roman" pitchFamily="18" charset="0"/>
            </a:endParaRPr>
          </a:p>
        </p:txBody>
      </p:sp>
      <p:pic>
        <p:nvPicPr>
          <p:cNvPr id="35" name="Picture 34" descr="Bác Hồ &amp;dstrok;ọc Tuyên ngôn &amp;dstrok;ộc lập ngày 2-9-1945"/>
          <p:cNvPicPr/>
          <p:nvPr/>
        </p:nvPicPr>
        <p:blipFill>
          <a:blip r:embed="rId6">
            <a:extLst>
              <a:ext uri="{28A0092B-C50C-407E-A947-70E740481C1C}">
                <a14:useLocalDpi xmlns:a14="http://schemas.microsoft.com/office/drawing/2010/main" val="0"/>
              </a:ext>
            </a:extLst>
          </a:blip>
          <a:srcRect/>
          <a:stretch>
            <a:fillRect/>
          </a:stretch>
        </p:blipFill>
        <p:spPr bwMode="auto">
          <a:xfrm>
            <a:off x="2681028" y="4419600"/>
            <a:ext cx="3605472" cy="2205633"/>
          </a:xfrm>
          <a:prstGeom prst="rect">
            <a:avLst/>
          </a:prstGeom>
          <a:noFill/>
          <a:ln>
            <a:noFill/>
          </a:ln>
        </p:spPr>
      </p:pic>
    </p:spTree>
    <p:extLst>
      <p:ext uri="{BB962C8B-B14F-4D97-AF65-F5344CB8AC3E}">
        <p14:creationId xmlns:p14="http://schemas.microsoft.com/office/powerpoint/2010/main" val="41944303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dirty="0" smtClean="0"/>
                <a:t>10</a:t>
              </a:r>
              <a:endParaRPr lang="en-US" sz="1300" b="1" dirty="0" smtClean="0"/>
            </a:p>
            <a:p>
              <a:pPr algn="ctr"/>
              <a:r>
                <a:rPr lang="en-US" sz="800" b="1" dirty="0" smtClean="0"/>
                <a:t>THÁNG 9  </a:t>
              </a:r>
            </a:p>
            <a:p>
              <a:pPr algn="ctr"/>
              <a:r>
                <a:rPr lang="en-US" sz="800" b="1" dirty="0" smtClean="0"/>
                <a:t>2015</a:t>
              </a:r>
              <a:endParaRPr lang="en-US" sz="800" b="1" dirty="0"/>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1"/>
                  </a:solidFill>
                  <a:effectLst>
                    <a:glow rad="101600">
                      <a:srgbClr val="FF0000">
                        <a:alpha val="60000"/>
                      </a:srgbClr>
                    </a:glow>
                  </a:effectLst>
                  <a:latin typeface="Calibri" panose="020F0502020204030204" pitchFamily="34" charset="0"/>
                </a:rPr>
                <a:t>THÔNG TIN THỜI SỰ</a:t>
              </a:r>
              <a:endParaRPr lang="en-US" sz="1500" b="1" dirty="0">
                <a:solidFill>
                  <a:schemeClr val="bg1"/>
                </a:solidFill>
                <a:effectLst>
                  <a:glow rad="101600">
                    <a:srgbClr val="FF0000">
                      <a:alpha val="60000"/>
                    </a:srgbClr>
                  </a:glow>
                </a:effectLst>
                <a:latin typeface="Calibri" panose="020F0502020204030204" pitchFamily="34" charset="0"/>
              </a:endParaRPr>
            </a:p>
          </p:txBody>
        </p:sp>
      </p:grpSp>
      <p:sp>
        <p:nvSpPr>
          <p:cNvPr id="14" name="TextBox 13"/>
          <p:cNvSpPr txBox="1"/>
          <p:nvPr/>
        </p:nvSpPr>
        <p:spPr>
          <a:xfrm>
            <a:off x="533400" y="1066800"/>
            <a:ext cx="5829300" cy="1169551"/>
          </a:xfrm>
          <a:prstGeom prst="rect">
            <a:avLst/>
          </a:prstGeom>
          <a:noFill/>
          <a:ln>
            <a:noFill/>
          </a:ln>
        </p:spPr>
        <p:txBody>
          <a:bodyPr wrap="square" lIns="0" tIns="0" rIns="0" bIns="914400" rtlCol="0" anchor="t" anchorCtr="0">
            <a:spAutoFit/>
          </a:bodyPr>
          <a:lstStyle/>
          <a:p>
            <a:pPr algn="ctr"/>
            <a:endParaRPr lang="en-US" sz="1600" i="1" dirty="0">
              <a:latin typeface="Arial" panose="020B0604020202020204" pitchFamily="34" charset="0"/>
              <a:cs typeface="Arial" panose="020B0604020202020204" pitchFamily="34" charset="0"/>
            </a:endParaRPr>
          </a:p>
        </p:txBody>
      </p:sp>
      <p:sp>
        <p:nvSpPr>
          <p:cNvPr id="17" name="TextBox 16"/>
          <p:cNvSpPr txBox="1"/>
          <p:nvPr/>
        </p:nvSpPr>
        <p:spPr>
          <a:xfrm>
            <a:off x="533400" y="1066800"/>
            <a:ext cx="5829300" cy="2231380"/>
          </a:xfrm>
          <a:prstGeom prst="rect">
            <a:avLst/>
          </a:prstGeom>
          <a:noFill/>
          <a:ln>
            <a:noFill/>
          </a:ln>
        </p:spPr>
        <p:txBody>
          <a:bodyPr wrap="square" lIns="0" tIns="0" rIns="0" bIns="914400" rtlCol="0" anchor="t" anchorCtr="0">
            <a:spAutoFit/>
          </a:bodyPr>
          <a:lstStyle/>
          <a:p>
            <a:pPr marL="0" lvl="1" indent="457200" algn="ctr" defTabSz="457200"/>
            <a:r>
              <a:rPr lang="en-US" sz="1500" b="1" dirty="0" smtClean="0">
                <a:latin typeface="Times New Roman" pitchFamily="18" charset="0"/>
                <a:cs typeface="Times New Roman" pitchFamily="18" charset="0"/>
              </a:rPr>
              <a:t>NHỮNG SỰ KIỆN, HOẠT ĐỘNG LỚN CỦA</a:t>
            </a:r>
          </a:p>
          <a:p>
            <a:pPr marL="0" lvl="1" indent="457200" algn="ctr" defTabSz="457200"/>
            <a:r>
              <a:rPr lang="en-US" sz="1500" b="1" dirty="0" smtClean="0">
                <a:latin typeface="Times New Roman" pitchFamily="18" charset="0"/>
                <a:cs typeface="Times New Roman" pitchFamily="18" charset="0"/>
              </a:rPr>
              <a:t>TRUNG ƯƠNG ĐOÀN TRONG THÁNG 9/2015</a:t>
            </a:r>
          </a:p>
          <a:p>
            <a:pPr marL="0" lvl="1" indent="457200" algn="ctr" defTabSz="457200">
              <a:lnSpc>
                <a:spcPct val="150000"/>
              </a:lnSpc>
              <a:spcBef>
                <a:spcPts val="600"/>
              </a:spcBef>
            </a:pPr>
            <a:endParaRPr lang="en-US" sz="1500" b="1" dirty="0">
              <a:latin typeface="Times New Roman" pitchFamily="18" charset="0"/>
              <a:cs typeface="Times New Roman" pitchFamily="18" charset="0"/>
            </a:endParaRPr>
          </a:p>
          <a:p>
            <a:pPr indent="457200" algn="just" defTabSz="457200">
              <a:lnSpc>
                <a:spcPct val="150000"/>
              </a:lnSpc>
              <a:spcBef>
                <a:spcPts val="600"/>
              </a:spcBef>
            </a:pPr>
            <a:r>
              <a:rPr lang="en-US" sz="1500" dirty="0" smtClean="0">
                <a:latin typeface="Times New Roman" pitchFamily="18" charset="0"/>
                <a:cs typeface="Times New Roman" pitchFamily="18" charset="0"/>
              </a:rPr>
              <a:t>   </a:t>
            </a:r>
            <a:endParaRPr lang="en-US" sz="1500" b="1" dirty="0">
              <a:latin typeface="Times New Roman" pitchFamily="18" charset="0"/>
              <a:cs typeface="Times New Roman" pitchFamily="18" charset="0"/>
            </a:endParaRPr>
          </a:p>
        </p:txBody>
      </p:sp>
      <p:graphicFrame>
        <p:nvGraphicFramePr>
          <p:cNvPr id="10" name="Diagram 9"/>
          <p:cNvGraphicFramePr/>
          <p:nvPr>
            <p:extLst>
              <p:ext uri="{D42A27DB-BD31-4B8C-83A1-F6EECF244321}">
                <p14:modId xmlns:p14="http://schemas.microsoft.com/office/powerpoint/2010/main" val="3554004494"/>
              </p:ext>
            </p:extLst>
          </p:nvPr>
        </p:nvGraphicFramePr>
        <p:xfrm>
          <a:off x="152400" y="1676400"/>
          <a:ext cx="6553200" cy="7391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6764279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33400" y="2514600"/>
            <a:ext cx="5829300" cy="9110186"/>
          </a:xfrm>
          <a:prstGeom prst="rect">
            <a:avLst/>
          </a:prstGeom>
          <a:noFill/>
          <a:ln>
            <a:noFill/>
          </a:ln>
        </p:spPr>
        <p:txBody>
          <a:bodyPr wrap="square" lIns="0" tIns="0" rIns="0" bIns="914400" rtlCol="0" anchor="t" anchorCtr="0">
            <a:spAutoFit/>
          </a:bodyPr>
          <a:lstStyle/>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Những</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ngày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cuối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tháng</a:t>
            </a:r>
            <a:r>
              <a:rPr lang="en-US" sz="1400" dirty="0">
                <a:latin typeface="Times New Roman" pitchFamily="18" charset="0"/>
                <a:cs typeface="Times New Roman" pitchFamily="18" charset="0"/>
              </a:rPr>
              <a:t> 4/2015, </a:t>
            </a:r>
            <a:r>
              <a:rPr lang="en-US" sz="1400" dirty="0" err="1">
                <a:latin typeface="Times New Roman" pitchFamily="18" charset="0"/>
                <a:cs typeface="Times New Roman" pitchFamily="18" charset="0"/>
              </a:rPr>
              <a:t>chúng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ủy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Ngoài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chọn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tác</a:t>
            </a:r>
            <a:r>
              <a:rPr lang="en-US" sz="1400" dirty="0">
                <a:latin typeface="Times New Roman" pitchFamily="18" charset="0"/>
                <a:cs typeface="Times New Roman" pitchFamily="18" charset="0"/>
              </a:rPr>
              <a:t> 06 </a:t>
            </a:r>
            <a:r>
              <a:rPr lang="en-US" sz="1400" dirty="0" err="1">
                <a:latin typeface="Times New Roman" pitchFamily="18" charset="0"/>
                <a:cs typeface="Times New Roman" pitchFamily="18" charset="0"/>
              </a:rPr>
              <a:t>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bộ</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chiến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sĩ</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Trường</a:t>
            </a:r>
            <a:r>
              <a:rPr lang="en-US" sz="1400" dirty="0">
                <a:latin typeface="Times New Roman" pitchFamily="18" charset="0"/>
                <a:cs typeface="Times New Roman" pitchFamily="18" charset="0"/>
              </a:rPr>
              <a:t> Sa. </a:t>
            </a:r>
            <a:r>
              <a:rPr lang="en-US" sz="1400" dirty="0" err="1">
                <a:latin typeface="Times New Roman" pitchFamily="18" charset="0"/>
                <a:cs typeface="Times New Roman" pitchFamily="18" charset="0"/>
              </a:rPr>
              <a:t>Trên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chuyến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tàu</a:t>
            </a:r>
            <a:r>
              <a:rPr lang="en-US" sz="1400" dirty="0">
                <a:latin typeface="Times New Roman" pitchFamily="18" charset="0"/>
                <a:cs typeface="Times New Roman" pitchFamily="18" charset="0"/>
              </a:rPr>
              <a:t> HQ561, 14 </a:t>
            </a:r>
            <a:r>
              <a:rPr lang="en-US" sz="1400" dirty="0" err="1">
                <a:latin typeface="Times New Roman" pitchFamily="18" charset="0"/>
                <a:cs typeface="Times New Roman" pitchFamily="18" charset="0"/>
              </a:rPr>
              <a:t>đại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biểu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từ</a:t>
            </a:r>
            <a:r>
              <a:rPr lang="en-US" sz="1400" dirty="0">
                <a:latin typeface="Times New Roman" pitchFamily="18" charset="0"/>
                <a:cs typeface="Times New Roman" pitchFamily="18" charset="0"/>
              </a:rPr>
              <a:t> 9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Úc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Mỹ</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Pháp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Đức</a:t>
            </a:r>
            <a:r>
              <a:rPr lang="en-US" sz="1400" dirty="0">
                <a:latin typeface="Times New Roman" pitchFamily="18" charset="0"/>
                <a:cs typeface="Times New Roman" pitchFamily="18" charset="0"/>
              </a:rPr>
              <a:t>, Ba </a:t>
            </a:r>
            <a:r>
              <a:rPr lang="en-US" sz="1400" dirty="0" err="1">
                <a:latin typeface="Times New Roman" pitchFamily="18" charset="0"/>
                <a:cs typeface="Times New Roman" pitchFamily="18" charset="0"/>
              </a:rPr>
              <a:t>Lan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Ăng</a:t>
            </a:r>
            <a:r>
              <a:rPr lang="en-US" sz="1400" dirty="0">
                <a:latin typeface="Times New Roman" pitchFamily="18" charset="0"/>
                <a:cs typeface="Times New Roman" pitchFamily="18" charset="0"/>
              </a:rPr>
              <a:t>-</a:t>
            </a:r>
            <a:r>
              <a:rPr lang="en-US" sz="1400" dirty="0" err="1">
                <a:latin typeface="Times New Roman" pitchFamily="18" charset="0"/>
                <a:cs typeface="Times New Roman" pitchFamily="18" charset="0"/>
              </a:rPr>
              <a:t>gô</a:t>
            </a:r>
            <a:r>
              <a:rPr lang="en-US" sz="1400" dirty="0">
                <a:latin typeface="Times New Roman" pitchFamily="18" charset="0"/>
                <a:cs typeface="Times New Roman" pitchFamily="18" charset="0"/>
              </a:rPr>
              <a:t>-la, </a:t>
            </a:r>
            <a:r>
              <a:rPr lang="en-US" sz="1400" dirty="0" err="1">
                <a:latin typeface="Times New Roman" pitchFamily="18" charset="0"/>
                <a:cs typeface="Times New Roman" pitchFamily="18" charset="0"/>
              </a:rPr>
              <a:t>Nga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ủy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Ngoài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hoạt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phòng</a:t>
            </a:r>
            <a:r>
              <a:rPr lang="en-US" sz="1400" dirty="0">
                <a:latin typeface="Times New Roman" pitchFamily="18" charset="0"/>
                <a:cs typeface="Times New Roman" pitchFamily="18" charset="0"/>
              </a:rPr>
              <a:t> D7. “</a:t>
            </a:r>
            <a:r>
              <a:rPr lang="en-US" sz="1400" dirty="0" err="1">
                <a:latin typeface="Times New Roman" pitchFamily="18" charset="0"/>
                <a:cs typeface="Times New Roman" pitchFamily="18" charset="0"/>
              </a:rPr>
              <a:t>Đơn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chúng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đó</a:t>
            </a:r>
            <a:r>
              <a:rPr lang="en-US" sz="1400" dirty="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100" i="1" dirty="0" smtClean="0">
              <a:latin typeface="Times New Roman" pitchFamily="18" charset="0"/>
              <a:cs typeface="Times New Roman" pitchFamily="18" charset="0"/>
            </a:endParaRPr>
          </a:p>
          <a:p>
            <a:pPr algn="just" defTabSz="457200"/>
            <a:endParaRPr lang="en-US" sz="500" i="1" dirty="0">
              <a:latin typeface="Times New Roman" pitchFamily="18" charset="0"/>
              <a:cs typeface="Times New Roman" pitchFamily="18" charset="0"/>
            </a:endParaRPr>
          </a:p>
          <a:p>
            <a:pPr algn="just" defTabSz="457200"/>
            <a:r>
              <a:rPr lang="en-US" sz="1100" i="1" dirty="0" err="1" smtClean="0">
                <a:latin typeface="Times New Roman" pitchFamily="18" charset="0"/>
                <a:cs typeface="Times New Roman" pitchFamily="18" charset="0"/>
              </a:rPr>
              <a:t>Đoàn</a:t>
            </a:r>
            <a:r>
              <a:rPr lang="en-US" sz="1100" i="1" dirty="0" smtClean="0">
                <a:latin typeface="Times New Roman" pitchFamily="18" charset="0"/>
                <a:cs typeface="Times New Roman" pitchFamily="18" charset="0"/>
              </a:rPr>
              <a:t> </a:t>
            </a:r>
            <a:r>
              <a:rPr lang="en-US" sz="1100" i="1" dirty="0" err="1">
                <a:latin typeface="Times New Roman" pitchFamily="18" charset="0"/>
                <a:cs typeface="Times New Roman" pitchFamily="18" charset="0"/>
              </a:rPr>
              <a:t>đại</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biểu</a:t>
            </a:r>
            <a:r>
              <a:rPr lang="en-US" sz="1100" i="1" dirty="0">
                <a:latin typeface="Times New Roman" pitchFamily="18" charset="0"/>
                <a:cs typeface="Times New Roman" pitchFamily="18" charset="0"/>
              </a:rPr>
              <a:t> DUNN </a:t>
            </a:r>
            <a:r>
              <a:rPr lang="en-US" sz="1100" i="1" dirty="0" err="1">
                <a:latin typeface="Times New Roman" pitchFamily="18" charset="0"/>
                <a:cs typeface="Times New Roman" pitchFamily="18" charset="0"/>
              </a:rPr>
              <a:t>tặng</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máy</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bơm</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nước</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mặn</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cho</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đảo</a:t>
            </a:r>
            <a:r>
              <a:rPr lang="en-US" sz="1100" i="1" dirty="0">
                <a:latin typeface="Times New Roman" pitchFamily="18" charset="0"/>
                <a:cs typeface="Times New Roman" pitchFamily="18" charset="0"/>
              </a:rPr>
              <a:t> Song </a:t>
            </a:r>
            <a:r>
              <a:rPr lang="en-US" sz="1100" i="1" dirty="0" err="1">
                <a:latin typeface="Times New Roman" pitchFamily="18" charset="0"/>
                <a:cs typeface="Times New Roman" pitchFamily="18" charset="0"/>
              </a:rPr>
              <a:t>Tử</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Tây</a:t>
            </a:r>
            <a:r>
              <a:rPr lang="en-US" sz="1100" i="1" dirty="0">
                <a:latin typeface="Times New Roman" pitchFamily="18" charset="0"/>
                <a:cs typeface="Times New Roman" pitchFamily="18" charset="0"/>
              </a:rPr>
              <a:t> 4/2015. </a:t>
            </a:r>
            <a:r>
              <a:rPr lang="en-US" sz="1100" i="1" dirty="0" err="1">
                <a:latin typeface="Times New Roman" pitchFamily="18" charset="0"/>
                <a:cs typeface="Times New Roman" pitchFamily="18" charset="0"/>
              </a:rPr>
              <a:t>Ảnh</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Nguyễn</a:t>
            </a:r>
            <a:r>
              <a:rPr lang="en-US" sz="1100" i="1" dirty="0">
                <a:latin typeface="Times New Roman" pitchFamily="18" charset="0"/>
                <a:cs typeface="Times New Roman" pitchFamily="18" charset="0"/>
              </a:rPr>
              <a:t> Trung </a:t>
            </a:r>
            <a:r>
              <a:rPr lang="en-US" sz="1100" i="1" dirty="0" err="1" smtClean="0">
                <a:latin typeface="Times New Roman" pitchFamily="18" charset="0"/>
                <a:cs typeface="Times New Roman" pitchFamily="18" charset="0"/>
              </a:rPr>
              <a:t>Kiên</a:t>
            </a:r>
            <a:endParaRPr lang="en-US" sz="1100" i="1" dirty="0" smtClean="0">
              <a:latin typeface="Times New Roman" pitchFamily="18" charset="0"/>
              <a:cs typeface="Times New Roman" pitchFamily="18" charset="0"/>
            </a:endParaRPr>
          </a:p>
          <a:p>
            <a:pPr algn="just" defTabSz="457200"/>
            <a:endParaRPr lang="en-US" sz="1400" i="1" dirty="0" smtClean="0">
              <a:latin typeface="Times New Roman" pitchFamily="18" charset="0"/>
              <a:cs typeface="Times New Roman" pitchFamily="18" charset="0"/>
            </a:endParaRPr>
          </a:p>
          <a:p>
            <a:pPr algn="just" defTabSz="457200"/>
            <a:r>
              <a:rPr lang="en-US" sz="1400" b="1" dirty="0" err="1">
                <a:latin typeface="Times New Roman" pitchFamily="18" charset="0"/>
                <a:cs typeface="Times New Roman" pitchFamily="18" charset="0"/>
              </a:rPr>
              <a:t>Đất</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nước</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là</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đây</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quê</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hương</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là</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đây</a:t>
            </a:r>
            <a:r>
              <a:rPr lang="en-US" sz="1400" b="1" dirty="0">
                <a:latin typeface="Times New Roman" pitchFamily="18" charset="0"/>
                <a:cs typeface="Times New Roman" pitchFamily="18" charset="0"/>
              </a:rPr>
              <a:t>!</a:t>
            </a:r>
            <a:r>
              <a:rPr lang="en-US" sz="1400" dirty="0">
                <a:latin typeface="Times New Roman" pitchFamily="18" charset="0"/>
                <a:cs typeface="Times New Roman" pitchFamily="18" charset="0"/>
              </a:rPr>
              <a:t> </a:t>
            </a: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Công</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việc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nhau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tuổi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chênh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nhau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biểu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lớn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tuổi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1948, </a:t>
            </a:r>
            <a:r>
              <a:rPr lang="en-US" sz="1400" dirty="0" err="1">
                <a:latin typeface="Times New Roman" pitchFamily="18" charset="0"/>
                <a:cs typeface="Times New Roman" pitchFamily="18" charset="0"/>
              </a:rPr>
              <a:t>đại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biểu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1986), </a:t>
            </a:r>
            <a:r>
              <a:rPr lang="en-US" sz="1400" dirty="0" err="1">
                <a:latin typeface="Times New Roman" pitchFamily="18" charset="0"/>
                <a:cs typeface="Times New Roman" pitchFamily="18" charset="0"/>
              </a:rPr>
              <a:t>mới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gặp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nhau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đầu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nhưng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nhiệt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huyết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Trường</a:t>
            </a:r>
            <a:r>
              <a:rPr lang="en-US" sz="1400" dirty="0">
                <a:latin typeface="Times New Roman" pitchFamily="18" charset="0"/>
                <a:cs typeface="Times New Roman" pitchFamily="18" charset="0"/>
              </a:rPr>
              <a:t> Sa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mang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chúng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nhau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giờ</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Ngoài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giờ</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hoạt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tàu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chúng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chia </a:t>
            </a:r>
            <a:r>
              <a:rPr lang="en-US" sz="1400" dirty="0" err="1">
                <a:latin typeface="Times New Roman" pitchFamily="18" charset="0"/>
                <a:cs typeface="Times New Roman" pitchFamily="18" charset="0"/>
              </a:rPr>
              <a:t>sẻ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nghiệm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đổi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về</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ý </a:t>
            </a:r>
            <a:r>
              <a:rPr lang="en-US" sz="1400" dirty="0" err="1">
                <a:latin typeface="Times New Roman" pitchFamily="18" charset="0"/>
                <a:cs typeface="Times New Roman" pitchFamily="18" charset="0"/>
              </a:rPr>
              <a:t>tưởng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hoài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ấp</a:t>
            </a:r>
            <a:r>
              <a:rPr lang="en-US" sz="1400" dirty="0">
                <a:latin typeface="Times New Roman" pitchFamily="18" charset="0"/>
                <a:cs typeface="Times New Roman" pitchFamily="18" charset="0"/>
              </a:rPr>
              <a:t> ủ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Trường</a:t>
            </a:r>
            <a:r>
              <a:rPr lang="en-US" sz="1400" dirty="0">
                <a:latin typeface="Times New Roman" pitchFamily="18" charset="0"/>
                <a:cs typeface="Times New Roman" pitchFamily="18" charset="0"/>
              </a:rPr>
              <a:t> Sa. </a:t>
            </a:r>
            <a:r>
              <a:rPr lang="en-US" sz="1400" dirty="0" err="1">
                <a:latin typeface="Times New Roman" pitchFamily="18" charset="0"/>
                <a:cs typeface="Times New Roman" pitchFamily="18" charset="0"/>
              </a:rPr>
              <a:t>Khi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tàu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chúng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giúp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nhau</a:t>
            </a:r>
            <a:r>
              <a:rPr lang="en-US" sz="1400" dirty="0">
                <a:latin typeface="Times New Roman" pitchFamily="18" charset="0"/>
                <a:cs typeface="Times New Roman" pitchFamily="18" charset="0"/>
              </a:rPr>
              <a:t> chia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túi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bằng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hiện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mặt</a:t>
            </a:r>
            <a:r>
              <a:rPr lang="en-US" sz="1400" dirty="0">
                <a:latin typeface="Times New Roman" pitchFamily="18" charset="0"/>
                <a:cs typeface="Times New Roman" pitchFamily="18" charset="0"/>
              </a:rPr>
              <a:t> - </a:t>
            </a:r>
            <a:r>
              <a:rPr lang="en-US" sz="1400" dirty="0" err="1">
                <a:latin typeface="Times New Roman" pitchFamily="18" charset="0"/>
                <a:cs typeface="Times New Roman" pitchFamily="18" charset="0"/>
              </a:rPr>
              <a:t>gửi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gắm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du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ở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ngoài</a:t>
            </a:r>
            <a:r>
              <a:rPr lang="en-US" sz="1400" dirty="0">
                <a:latin typeface="Times New Roman" pitchFamily="18" charset="0"/>
                <a:cs typeface="Times New Roman" pitchFamily="18" charset="0"/>
              </a:rPr>
              <a:t> - </a:t>
            </a:r>
            <a:r>
              <a:rPr lang="en-US" sz="1400" dirty="0" err="1">
                <a:latin typeface="Times New Roman" pitchFamily="18" charset="0"/>
                <a:cs typeface="Times New Roman" pitchFamily="18" charset="0"/>
              </a:rPr>
              <a:t>gửi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bộ</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chiến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sĩ</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cháu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thiếu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đảo</a:t>
            </a:r>
            <a:r>
              <a:rPr lang="en-US" sz="1400" dirty="0">
                <a:latin typeface="Times New Roman" pitchFamily="18" charset="0"/>
                <a:cs typeface="Times New Roman" pitchFamily="18" charset="0"/>
              </a:rPr>
              <a:t>;  </a:t>
            </a:r>
          </a:p>
          <a:p>
            <a:pPr algn="just" defTabSz="457200"/>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còn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nhớ</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như</a:t>
            </a:r>
            <a:r>
              <a:rPr lang="en-US" sz="1400" dirty="0">
                <a:latin typeface="Times New Roman" pitchFamily="18" charset="0"/>
                <a:cs typeface="Times New Roman" pitchFamily="18" charset="0"/>
              </a:rPr>
              <a:t> in </a:t>
            </a:r>
            <a:r>
              <a:rPr lang="en-US" sz="1400" dirty="0" err="1">
                <a:latin typeface="Times New Roman" pitchFamily="18" charset="0"/>
                <a:cs typeface="Times New Roman" pitchFamily="18" charset="0"/>
              </a:rPr>
              <a:t>sáng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ngày</a:t>
            </a:r>
            <a:r>
              <a:rPr lang="en-US" sz="1400" dirty="0">
                <a:latin typeface="Times New Roman" pitchFamily="18" charset="0"/>
                <a:cs typeface="Times New Roman" pitchFamily="18" charset="0"/>
              </a:rPr>
              <a:t> 23/4, </a:t>
            </a:r>
            <a:r>
              <a:rPr lang="en-US" sz="1400" dirty="0" err="1">
                <a:latin typeface="Times New Roman" pitchFamily="18" charset="0"/>
                <a:cs typeface="Times New Roman" pitchFamily="18" charset="0"/>
              </a:rPr>
              <a:t>khi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tiếng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còi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tàu</a:t>
            </a:r>
            <a:r>
              <a:rPr lang="en-US" sz="1400" dirty="0">
                <a:latin typeface="Times New Roman" pitchFamily="18" charset="0"/>
                <a:cs typeface="Times New Roman" pitchFamily="18" charset="0"/>
              </a:rPr>
              <a:t> HQ561 </a:t>
            </a:r>
            <a:r>
              <a:rPr lang="en-US" sz="1400" dirty="0" err="1">
                <a:latin typeface="Times New Roman" pitchFamily="18" charset="0"/>
                <a:cs typeface="Times New Roman" pitchFamily="18" charset="0"/>
              </a:rPr>
              <a:t>rền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vang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chào</a:t>
            </a:r>
            <a:r>
              <a:rPr lang="en-US" sz="1400" dirty="0">
                <a:latin typeface="Times New Roman" pitchFamily="18" charset="0"/>
                <a:cs typeface="Times New Roman" pitchFamily="18" charset="0"/>
              </a:rPr>
              <a:t> Song </a:t>
            </a:r>
            <a:r>
              <a:rPr lang="en-US" sz="1400" dirty="0" err="1">
                <a:latin typeface="Times New Roman" pitchFamily="18" charset="0"/>
                <a:cs typeface="Times New Roman" pitchFamily="18" charset="0"/>
              </a:rPr>
              <a:t>Tử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Tây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chúng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ùa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phía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mắt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rưng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rưng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nhìn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về</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phía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lâu</a:t>
            </a:r>
            <a:r>
              <a:rPr lang="en-US" sz="1400" dirty="0">
                <a:latin typeface="Times New Roman" pitchFamily="18" charset="0"/>
                <a:cs typeface="Times New Roman" pitchFamily="18" charset="0"/>
              </a:rPr>
              <a:t> nay </a:t>
            </a:r>
            <a:r>
              <a:rPr lang="en-US" sz="1400" dirty="0" err="1">
                <a:latin typeface="Times New Roman" pitchFamily="18" charset="0"/>
                <a:cs typeface="Times New Roman" pitchFamily="18" charset="0"/>
              </a:rPr>
              <a:t>chỉ</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nghe</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thấy</a:t>
            </a:r>
            <a:r>
              <a:rPr lang="en-US" sz="1400" dirty="0">
                <a:latin typeface="Times New Roman" pitchFamily="18" charset="0"/>
                <a:cs typeface="Times New Roman" pitchFamily="18" charset="0"/>
              </a:rPr>
              <a:t> qua </a:t>
            </a:r>
            <a:r>
              <a:rPr lang="en-US" sz="1400" dirty="0" err="1">
                <a:latin typeface="Times New Roman" pitchFamily="18" charset="0"/>
                <a:cs typeface="Times New Roman" pitchFamily="18" charset="0"/>
              </a:rPr>
              <a:t>báo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đài</a:t>
            </a:r>
            <a:r>
              <a:rPr lang="en-US" sz="1400" dirty="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dirty="0" smtClean="0"/>
                <a:t>11</a:t>
              </a:r>
              <a:endParaRPr lang="en-US" sz="1300" b="1" dirty="0" smtClean="0"/>
            </a:p>
            <a:p>
              <a:pPr algn="ctr"/>
              <a:r>
                <a:rPr lang="en-US" sz="800" b="1" dirty="0" smtClean="0"/>
                <a:t>THÁNG 9  </a:t>
              </a:r>
            </a:p>
            <a:p>
              <a:pPr algn="ctr"/>
              <a:r>
                <a:rPr lang="en-US" sz="800" b="1" dirty="0" smtClean="0"/>
                <a:t>2015</a:t>
              </a:r>
              <a:endParaRPr lang="en-US" sz="800" b="1" dirty="0"/>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1"/>
                  </a:solidFill>
                  <a:effectLst>
                    <a:glow rad="101600">
                      <a:srgbClr val="FF0000">
                        <a:alpha val="60000"/>
                      </a:srgbClr>
                    </a:glow>
                  </a:effectLst>
                  <a:latin typeface="Calibri" panose="020F0502020204030204" pitchFamily="34" charset="0"/>
                </a:rPr>
                <a:t>GÓC NHÌN TRẺ</a:t>
              </a:r>
              <a:endParaRPr lang="en-US" sz="1500" b="1" dirty="0">
                <a:solidFill>
                  <a:schemeClr val="bg1"/>
                </a:solidFill>
                <a:effectLst>
                  <a:glow rad="101600">
                    <a:srgbClr val="FF0000">
                      <a:alpha val="60000"/>
                    </a:srgbClr>
                  </a:glow>
                </a:effectLst>
                <a:latin typeface="Calibri" panose="020F0502020204030204" pitchFamily="34" charset="0"/>
              </a:endParaRPr>
            </a:p>
          </p:txBody>
        </p:sp>
      </p:grpSp>
      <p:sp>
        <p:nvSpPr>
          <p:cNvPr id="14" name="TextBox 13"/>
          <p:cNvSpPr txBox="1"/>
          <p:nvPr/>
        </p:nvSpPr>
        <p:spPr>
          <a:xfrm>
            <a:off x="533400" y="1066800"/>
            <a:ext cx="5829300" cy="1200329"/>
          </a:xfrm>
          <a:prstGeom prst="rect">
            <a:avLst/>
          </a:prstGeom>
          <a:noFill/>
          <a:ln>
            <a:noFill/>
          </a:ln>
        </p:spPr>
        <p:txBody>
          <a:bodyPr wrap="square" lIns="0" tIns="0" rIns="0" bIns="914400" rtlCol="0" anchor="t" anchorCtr="0">
            <a:spAutoFit/>
          </a:bodyPr>
          <a:lstStyle/>
          <a:p>
            <a:pPr algn="ctr"/>
            <a:r>
              <a:rPr lang="en-US" b="1" dirty="0" err="1">
                <a:latin typeface="Times New Roman" pitchFamily="18" charset="0"/>
                <a:cs typeface="Times New Roman" pitchFamily="18" charset="0"/>
              </a:rPr>
              <a:t>Lời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hứa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Trường</a:t>
            </a:r>
            <a:r>
              <a:rPr lang="en-US" b="1" dirty="0">
                <a:latin typeface="Times New Roman" pitchFamily="18" charset="0"/>
                <a:cs typeface="Times New Roman" pitchFamily="18" charset="0"/>
              </a:rPr>
              <a:t> Sa </a:t>
            </a:r>
            <a:r>
              <a:rPr lang="en-US" b="1" dirty="0" err="1">
                <a:latin typeface="Times New Roman" pitchFamily="18" charset="0"/>
                <a:cs typeface="Times New Roman" pitchFamily="18" charset="0"/>
              </a:rPr>
              <a:t>của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người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Việt</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xa</a:t>
            </a:r>
            <a:r>
              <a:rPr lang="en-US" b="1" dirty="0">
                <a:latin typeface="Times New Roman" pitchFamily="18" charset="0"/>
                <a:cs typeface="Times New Roman" pitchFamily="18" charset="0"/>
              </a:rPr>
              <a:t> </a:t>
            </a:r>
            <a:r>
              <a:rPr lang="en-US" b="1" dirty="0" err="1" smtClean="0">
                <a:latin typeface="Times New Roman" pitchFamily="18" charset="0"/>
                <a:cs typeface="Times New Roman" pitchFamily="18" charset="0"/>
              </a:rPr>
              <a:t>xứ</a:t>
            </a:r>
            <a:endParaRPr lang="en-US" sz="300" i="1" dirty="0" smtClean="0">
              <a:latin typeface="Times New Roman" pitchFamily="18" charset="0"/>
              <a:cs typeface="Times New Roman" pitchFamily="18" charset="0"/>
            </a:endParaRPr>
          </a:p>
        </p:txBody>
      </p:sp>
      <p:sp>
        <p:nvSpPr>
          <p:cNvPr id="2" name="Rectangle 1"/>
          <p:cNvSpPr/>
          <p:nvPr/>
        </p:nvSpPr>
        <p:spPr>
          <a:xfrm>
            <a:off x="533400" y="1524000"/>
            <a:ext cx="5829300" cy="738664"/>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gn="just"/>
            <a:r>
              <a:rPr lang="en-US" sz="1400" b="1" i="1" dirty="0" err="1">
                <a:latin typeface="Times New Roman" pitchFamily="18" charset="0"/>
                <a:cs typeface="Times New Roman" pitchFamily="18" charset="0"/>
              </a:rPr>
              <a:t>Một</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số</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dự</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án</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lớn</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còn</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đang</a:t>
            </a:r>
            <a:r>
              <a:rPr lang="en-US" sz="1400" b="1" i="1" dirty="0">
                <a:latin typeface="Times New Roman" pitchFamily="18" charset="0"/>
                <a:cs typeface="Times New Roman" pitchFamily="18" charset="0"/>
              </a:rPr>
              <a:t> ở </a:t>
            </a:r>
            <a:r>
              <a:rPr lang="en-US" sz="1400" b="1" i="1" dirty="0" err="1">
                <a:latin typeface="Times New Roman" pitchFamily="18" charset="0"/>
                <a:cs typeface="Times New Roman" pitchFamily="18" charset="0"/>
              </a:rPr>
              <a:t>phía</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trước</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nhưng</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Lời</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hứa</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với</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Trường</a:t>
            </a:r>
            <a:r>
              <a:rPr lang="en-US" sz="1400" b="1" i="1" dirty="0">
                <a:latin typeface="Times New Roman" pitchFamily="18" charset="0"/>
                <a:cs typeface="Times New Roman" pitchFamily="18" charset="0"/>
              </a:rPr>
              <a:t> Sa” </a:t>
            </a:r>
            <a:r>
              <a:rPr lang="en-US" sz="1400" b="1" i="1" dirty="0" err="1">
                <a:latin typeface="Times New Roman" pitchFamily="18" charset="0"/>
                <a:cs typeface="Times New Roman" pitchFamily="18" charset="0"/>
              </a:rPr>
              <a:t>vẫn</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còn</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đó</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chỉ</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cần</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có</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nhiệt</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huyết</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cùng</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nhìn</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về</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một</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hướng</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đồng</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sức</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đồng</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lòng</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tôi</a:t>
            </a:r>
            <a:r>
              <a:rPr lang="en-US" sz="1400" b="1" i="1" dirty="0">
                <a:latin typeface="Times New Roman" pitchFamily="18" charset="0"/>
                <a:cs typeface="Times New Roman" pitchFamily="18" charset="0"/>
              </a:rPr>
              <a:t> tin </a:t>
            </a:r>
            <a:r>
              <a:rPr lang="en-US" sz="1400" b="1" i="1" dirty="0" err="1">
                <a:latin typeface="Times New Roman" pitchFamily="18" charset="0"/>
                <a:cs typeface="Times New Roman" pitchFamily="18" charset="0"/>
              </a:rPr>
              <a:t>rằng</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mọi</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người</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sẽ</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làm</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được</a:t>
            </a:r>
            <a:r>
              <a:rPr lang="en-US" sz="1400" b="1" i="1" dirty="0">
                <a:latin typeface="Times New Roman" pitchFamily="18" charset="0"/>
                <a:cs typeface="Times New Roman" pitchFamily="18" charset="0"/>
              </a:rPr>
              <a:t>.</a:t>
            </a:r>
            <a:endParaRPr lang="en-US" sz="1400" i="1" dirty="0">
              <a:latin typeface="Times New Roman" pitchFamily="18" charset="0"/>
              <a:cs typeface="Times New Roman" pitchFamily="18" charset="0"/>
            </a:endParaRPr>
          </a:p>
        </p:txBody>
      </p:sp>
      <p:pic>
        <p:nvPicPr>
          <p:cNvPr id="13" name="Picture 12" descr="Trường Sa, Hoàng Sa, Du học sinh, biển Đông, Tổ quốc, chủ quyền, Việt kiều">
            <a:hlinkClick r:id="rId7" tooltip="&quot;Đoàn đại biểu DUNN tặng máy bơm nước mặn cho đảo Song Tử Tây 4/2015. Ảnh: Nguyễn&#10;            Trung Kiên&quot;"/>
          </p:cNvPr>
          <p:cNvPicPr/>
          <p:nvPr/>
        </p:nvPicPr>
        <p:blipFill>
          <a:blip r:embed="rId8">
            <a:extLst>
              <a:ext uri="{28A0092B-C50C-407E-A947-70E740481C1C}">
                <a14:useLocalDpi xmlns:a14="http://schemas.microsoft.com/office/drawing/2010/main" val="0"/>
              </a:ext>
            </a:extLst>
          </a:blip>
          <a:srcRect/>
          <a:stretch>
            <a:fillRect/>
          </a:stretch>
        </p:blipFill>
        <p:spPr bwMode="auto">
          <a:xfrm>
            <a:off x="1828800" y="3657600"/>
            <a:ext cx="3437557" cy="2438400"/>
          </a:xfrm>
          <a:prstGeom prst="rect">
            <a:avLst/>
          </a:prstGeom>
          <a:noFill/>
          <a:ln>
            <a:noFill/>
          </a:ln>
        </p:spPr>
      </p:pic>
    </p:spTree>
    <p:extLst>
      <p:ext uri="{BB962C8B-B14F-4D97-AF65-F5344CB8AC3E}">
        <p14:creationId xmlns:p14="http://schemas.microsoft.com/office/powerpoint/2010/main" val="18386255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33400" y="1434703"/>
            <a:ext cx="5829300" cy="8894743"/>
          </a:xfrm>
          <a:prstGeom prst="rect">
            <a:avLst/>
          </a:prstGeom>
          <a:noFill/>
          <a:ln>
            <a:noFill/>
          </a:ln>
        </p:spPr>
        <p:txBody>
          <a:bodyPr wrap="square" lIns="0" tIns="0" rIns="0" bIns="914400" rtlCol="0" anchor="t" anchorCtr="0">
            <a:spAutoFit/>
          </a:bodyPr>
          <a:lstStyle/>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sách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vở</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Đất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nước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là</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đây</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quê</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hương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là</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đây</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Từ</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thuở</a:t>
            </a:r>
            <a:r>
              <a:rPr lang="en-US" sz="1400" dirty="0" smtClean="0">
                <a:latin typeface="Times New Roman" pitchFamily="18" charset="0"/>
                <a:cs typeface="Times New Roman" pitchFamily="18" charset="0"/>
              </a:rPr>
              <a:t> cha </a:t>
            </a:r>
            <a:r>
              <a:rPr lang="en-US" sz="1400" dirty="0" err="1" smtClean="0">
                <a:latin typeface="Times New Roman" pitchFamily="18" charset="0"/>
                <a:cs typeface="Times New Roman" pitchFamily="18" charset="0"/>
              </a:rPr>
              <a:t>ông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mang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gươm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mở</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cõi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biển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Tổ</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quốc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chưa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bao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giờ</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ngơi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nghỉ</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nên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những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tấc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đất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ngoài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khơi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xa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này</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đã</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thấm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đẫm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máu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xương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mồ</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hôi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nước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mắt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của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bao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thế</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hệ</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để</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đất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nước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hát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mãi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khúc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hoan</a:t>
            </a:r>
            <a:r>
              <a:rPr lang="en-US" sz="1400" dirty="0" smtClean="0">
                <a:latin typeface="Times New Roman" pitchFamily="18" charset="0"/>
                <a:cs typeface="Times New Roman" pitchFamily="18" charset="0"/>
              </a:rPr>
              <a:t> ca. </a:t>
            </a: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Chứng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kiến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những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đứa</a:t>
            </a:r>
            <a:r>
              <a:rPr lang="en-US" sz="1400" dirty="0" smtClean="0">
                <a:latin typeface="Times New Roman" pitchFamily="18" charset="0"/>
                <a:cs typeface="Times New Roman" pitchFamily="18" charset="0"/>
              </a:rPr>
              <a:t> con </a:t>
            </a:r>
            <a:r>
              <a:rPr lang="en-US" sz="1400" dirty="0" err="1" smtClean="0">
                <a:latin typeface="Times New Roman" pitchFamily="18" charset="0"/>
                <a:cs typeface="Times New Roman" pitchFamily="18" charset="0"/>
              </a:rPr>
              <a:t>của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đất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mẹ</a:t>
            </a:r>
            <a:r>
              <a:rPr lang="en-US" sz="1400" dirty="0" smtClean="0">
                <a:latin typeface="Times New Roman" pitchFamily="18" charset="0"/>
                <a:cs typeface="Times New Roman" pitchFamily="18" charset="0"/>
              </a:rPr>
              <a:t>, da </a:t>
            </a:r>
            <a:r>
              <a:rPr lang="en-US" sz="1400" dirty="0" err="1" smtClean="0">
                <a:latin typeface="Times New Roman" pitchFamily="18" charset="0"/>
                <a:cs typeface="Times New Roman" pitchFamily="18" charset="0"/>
              </a:rPr>
              <a:t>sạm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đen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vì</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nắng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gió</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nhưng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vẫn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hiên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ngang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vững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vàng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trước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phong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bão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tố</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tại</a:t>
            </a:r>
            <a:r>
              <a:rPr lang="en-US" sz="1400" dirty="0" smtClean="0">
                <a:latin typeface="Times New Roman" pitchFamily="18" charset="0"/>
                <a:cs typeface="Times New Roman" pitchFamily="18" charset="0"/>
              </a:rPr>
              <a:t> Song </a:t>
            </a:r>
            <a:r>
              <a:rPr lang="en-US" sz="1400" dirty="0" err="1" smtClean="0">
                <a:latin typeface="Times New Roman" pitchFamily="18" charset="0"/>
                <a:cs typeface="Times New Roman" pitchFamily="18" charset="0"/>
              </a:rPr>
              <a:t>Tử</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Tây</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Đá</a:t>
            </a:r>
            <a:r>
              <a:rPr lang="en-US" sz="1400" dirty="0" smtClean="0">
                <a:latin typeface="Times New Roman" pitchFamily="18" charset="0"/>
                <a:cs typeface="Times New Roman" pitchFamily="18" charset="0"/>
              </a:rPr>
              <a:t> Nam, Nam </a:t>
            </a:r>
            <a:r>
              <a:rPr lang="en-US" sz="1400" dirty="0" err="1" smtClean="0">
                <a:latin typeface="Times New Roman" pitchFamily="18" charset="0"/>
                <a:cs typeface="Times New Roman" pitchFamily="18" charset="0"/>
              </a:rPr>
              <a:t>Yết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Sinh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Tồn</a:t>
            </a:r>
            <a:r>
              <a:rPr lang="en-US" sz="1400" dirty="0" smtClean="0">
                <a:latin typeface="Times New Roman" pitchFamily="18" charset="0"/>
                <a:cs typeface="Times New Roman" pitchFamily="18" charset="0"/>
              </a:rPr>
              <a:t>, Len </a:t>
            </a:r>
            <a:r>
              <a:rPr lang="en-US" sz="1400" dirty="0" err="1" smtClean="0">
                <a:latin typeface="Times New Roman" pitchFamily="18" charset="0"/>
                <a:cs typeface="Times New Roman" pitchFamily="18" charset="0"/>
              </a:rPr>
              <a:t>Đao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Trường</a:t>
            </a:r>
            <a:r>
              <a:rPr lang="en-US" sz="1400" dirty="0" smtClean="0">
                <a:latin typeface="Times New Roman" pitchFamily="18" charset="0"/>
                <a:cs typeface="Times New Roman" pitchFamily="18" charset="0"/>
              </a:rPr>
              <a:t> Sa, </a:t>
            </a:r>
            <a:r>
              <a:rPr lang="en-US" sz="1400" dirty="0" err="1" smtClean="0">
                <a:latin typeface="Times New Roman" pitchFamily="18" charset="0"/>
                <a:cs typeface="Times New Roman" pitchFamily="18" charset="0"/>
              </a:rPr>
              <a:t>Đá</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Lát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chúng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tôi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càng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có</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niềm</a:t>
            </a:r>
            <a:r>
              <a:rPr lang="en-US" sz="1400" dirty="0" smtClean="0">
                <a:latin typeface="Times New Roman" pitchFamily="18" charset="0"/>
                <a:cs typeface="Times New Roman" pitchFamily="18" charset="0"/>
              </a:rPr>
              <a:t> tin </a:t>
            </a:r>
            <a:r>
              <a:rPr lang="en-US" sz="1400" dirty="0" err="1" smtClean="0">
                <a:latin typeface="Times New Roman" pitchFamily="18" charset="0"/>
                <a:cs typeface="Times New Roman" pitchFamily="18" charset="0"/>
              </a:rPr>
              <a:t>mãnh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liệt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vào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chủ</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quyền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thiêng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liêng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và</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bất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khả</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xâm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phạm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của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biển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đảo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Tổ</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quốc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Được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bồng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trên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tay</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những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cháu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bé</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cứng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cáp</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sinh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ra</a:t>
            </a:r>
            <a:r>
              <a:rPr lang="en-US" sz="1400" dirty="0" smtClean="0">
                <a:latin typeface="Times New Roman" pitchFamily="18" charset="0"/>
                <a:cs typeface="Times New Roman" pitchFamily="18" charset="0"/>
              </a:rPr>
              <a:t> ở </a:t>
            </a:r>
            <a:r>
              <a:rPr lang="en-US" sz="1400" dirty="0" err="1" smtClean="0">
                <a:latin typeface="Times New Roman" pitchFamily="18" charset="0"/>
                <a:cs typeface="Times New Roman" pitchFamily="18" charset="0"/>
              </a:rPr>
              <a:t>Trường</a:t>
            </a:r>
            <a:r>
              <a:rPr lang="en-US" sz="1400" dirty="0" smtClean="0">
                <a:latin typeface="Times New Roman" pitchFamily="18" charset="0"/>
                <a:cs typeface="Times New Roman" pitchFamily="18" charset="0"/>
              </a:rPr>
              <a:t> Sa </a:t>
            </a:r>
            <a:r>
              <a:rPr lang="en-US" sz="1400" dirty="0" err="1" smtClean="0">
                <a:latin typeface="Times New Roman" pitchFamily="18" charset="0"/>
                <a:cs typeface="Times New Roman" pitchFamily="18" charset="0"/>
              </a:rPr>
              <a:t>em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là</a:t>
            </a:r>
            <a:r>
              <a:rPr lang="en-US" sz="1400" dirty="0" smtClean="0">
                <a:latin typeface="Times New Roman" pitchFamily="18" charset="0"/>
                <a:cs typeface="Times New Roman" pitchFamily="18" charset="0"/>
              </a:rPr>
              <a:t> con </a:t>
            </a:r>
            <a:r>
              <a:rPr lang="en-US" sz="1400" dirty="0" err="1" smtClean="0">
                <a:latin typeface="Times New Roman" pitchFamily="18" charset="0"/>
                <a:cs typeface="Times New Roman" pitchFamily="18" charset="0"/>
              </a:rPr>
              <a:t>của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biển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chúng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tôi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không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khỏi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vui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mừng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tự</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hào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trước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những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nơi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được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đặt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chân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lên</a:t>
            </a:r>
            <a:r>
              <a:rPr lang="en-US" sz="1400" dirty="0" smtClean="0">
                <a:latin typeface="Times New Roman" pitchFamily="18" charset="0"/>
                <a:cs typeface="Times New Roman" pitchFamily="18" charset="0"/>
              </a:rPr>
              <a:t>.  </a:t>
            </a: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Dẫu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vậy</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vinh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quang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nào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dễ</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có</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được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từ</a:t>
            </a:r>
            <a:r>
              <a:rPr lang="en-US" sz="1400" dirty="0" smtClean="0">
                <a:latin typeface="Times New Roman" pitchFamily="18" charset="0"/>
                <a:cs typeface="Times New Roman" pitchFamily="18" charset="0"/>
              </a:rPr>
              <a:t> con </a:t>
            </a:r>
            <a:r>
              <a:rPr lang="en-US" sz="1400" dirty="0" err="1" smtClean="0">
                <a:latin typeface="Times New Roman" pitchFamily="18" charset="0"/>
                <a:cs typeface="Times New Roman" pitchFamily="18" charset="0"/>
              </a:rPr>
              <a:t>đường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trải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đầy</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hoa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gấm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Cán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bộ</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quân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và</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dân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Trường</a:t>
            </a:r>
            <a:r>
              <a:rPr lang="en-US" sz="1400" dirty="0" smtClean="0">
                <a:latin typeface="Times New Roman" pitchFamily="18" charset="0"/>
                <a:cs typeface="Times New Roman" pitchFamily="18" charset="0"/>
              </a:rPr>
              <a:t> Sa </a:t>
            </a:r>
            <a:r>
              <a:rPr lang="en-US" sz="1400" dirty="0" err="1" smtClean="0">
                <a:latin typeface="Times New Roman" pitchFamily="18" charset="0"/>
                <a:cs typeface="Times New Roman" pitchFamily="18" charset="0"/>
              </a:rPr>
              <a:t>luôn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phải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đối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mặt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với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hiểm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nguy</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gian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khó</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đang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ngày</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đêm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rình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rập</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Chúng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tôi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bàng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hoàng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khi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đứng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trước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ngôi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mộ</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của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những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chiến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sĩ</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hy</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sinh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trong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thời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bình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các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anh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còn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trẻ</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quá</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quặn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đau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khi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tham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dự</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Lễ</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tưởng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niệm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những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chiến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sĩ</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đã</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hy</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sinh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năm</a:t>
            </a:r>
            <a:r>
              <a:rPr lang="en-US" sz="1400" dirty="0" smtClean="0">
                <a:latin typeface="Times New Roman" pitchFamily="18" charset="0"/>
                <a:cs typeface="Times New Roman" pitchFamily="18" charset="0"/>
              </a:rPr>
              <a:t> 1988 </a:t>
            </a:r>
            <a:r>
              <a:rPr lang="en-US" sz="1400" dirty="0" err="1" smtClean="0">
                <a:latin typeface="Times New Roman" pitchFamily="18" charset="0"/>
                <a:cs typeface="Times New Roman" pitchFamily="18" charset="0"/>
              </a:rPr>
              <a:t>tại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Gạc</a:t>
            </a:r>
            <a:r>
              <a:rPr lang="en-US" sz="1400" dirty="0" smtClean="0">
                <a:latin typeface="Times New Roman" pitchFamily="18" charset="0"/>
                <a:cs typeface="Times New Roman" pitchFamily="18" charset="0"/>
              </a:rPr>
              <a:t> Ma </a:t>
            </a:r>
            <a:r>
              <a:rPr lang="en-US" sz="1400" dirty="0" err="1" smtClean="0">
                <a:latin typeface="Times New Roman" pitchFamily="18" charset="0"/>
                <a:cs typeface="Times New Roman" pitchFamily="18" charset="0"/>
              </a:rPr>
              <a:t>và</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uất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nghẹn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khi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chứng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kiến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các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đảo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của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Việt</a:t>
            </a:r>
            <a:r>
              <a:rPr lang="en-US" sz="1400" dirty="0" smtClean="0">
                <a:latin typeface="Times New Roman" pitchFamily="18" charset="0"/>
                <a:cs typeface="Times New Roman" pitchFamily="18" charset="0"/>
              </a:rPr>
              <a:t> Nam </a:t>
            </a:r>
            <a:r>
              <a:rPr lang="en-US" sz="1400" dirty="0" err="1" smtClean="0">
                <a:latin typeface="Times New Roman" pitchFamily="18" charset="0"/>
                <a:cs typeface="Times New Roman" pitchFamily="18" charset="0"/>
              </a:rPr>
              <a:t>đang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bị</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chiếm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đóng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và</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xây</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cất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cải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tạo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trái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phép</a:t>
            </a:r>
            <a:r>
              <a:rPr lang="en-US" sz="1400" dirty="0" smtClean="0">
                <a:latin typeface="Times New Roman" pitchFamily="18" charset="0"/>
                <a:cs typeface="Times New Roman" pitchFamily="18" charset="0"/>
              </a:rPr>
              <a:t>. </a:t>
            </a:r>
          </a:p>
          <a:p>
            <a:pPr algn="just" defTabSz="457200"/>
            <a:r>
              <a:rPr lang="en-US" sz="1400" dirty="0" err="1" smtClean="0">
                <a:latin typeface="Times New Roman" pitchFamily="18" charset="0"/>
                <a:cs typeface="Times New Roman" pitchFamily="18" charset="0"/>
              </a:rPr>
              <a:t>Hình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ảnh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những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người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chiến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sĩ</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với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lá</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cờ</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Tổ</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quốc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trên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tay</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cùng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hô</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vang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với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chúng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tôi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Hoàng</a:t>
            </a:r>
            <a:r>
              <a:rPr lang="en-US" sz="1400" dirty="0" smtClean="0">
                <a:latin typeface="Times New Roman" pitchFamily="18" charset="0"/>
                <a:cs typeface="Times New Roman" pitchFamily="18" charset="0"/>
              </a:rPr>
              <a:t> Sa - </a:t>
            </a:r>
            <a:r>
              <a:rPr lang="en-US" sz="1400" dirty="0" err="1" smtClean="0">
                <a:latin typeface="Times New Roman" pitchFamily="18" charset="0"/>
                <a:cs typeface="Times New Roman" pitchFamily="18" charset="0"/>
              </a:rPr>
              <a:t>Trường</a:t>
            </a:r>
            <a:r>
              <a:rPr lang="en-US" sz="1400" dirty="0" smtClean="0">
                <a:latin typeface="Times New Roman" pitchFamily="18" charset="0"/>
                <a:cs typeface="Times New Roman" pitchFamily="18" charset="0"/>
              </a:rPr>
              <a:t> Sa, </a:t>
            </a:r>
            <a:r>
              <a:rPr lang="en-US" sz="1400" dirty="0" err="1" smtClean="0">
                <a:latin typeface="Times New Roman" pitchFamily="18" charset="0"/>
                <a:cs typeface="Times New Roman" pitchFamily="18" charset="0"/>
              </a:rPr>
              <a:t>Việt</a:t>
            </a:r>
            <a:r>
              <a:rPr lang="en-US" sz="1400" dirty="0" smtClean="0">
                <a:latin typeface="Times New Roman" pitchFamily="18" charset="0"/>
                <a:cs typeface="Times New Roman" pitchFamily="18" charset="0"/>
              </a:rPr>
              <a:t> Nam! </a:t>
            </a:r>
            <a:r>
              <a:rPr lang="en-US" sz="1400" dirty="0" err="1" smtClean="0">
                <a:latin typeface="Times New Roman" pitchFamily="18" charset="0"/>
                <a:cs typeface="Times New Roman" pitchFamily="18" charset="0"/>
              </a:rPr>
              <a:t>Việt</a:t>
            </a:r>
            <a:r>
              <a:rPr lang="en-US" sz="1400" dirty="0" smtClean="0">
                <a:latin typeface="Times New Roman" pitchFamily="18" charset="0"/>
                <a:cs typeface="Times New Roman" pitchFamily="18" charset="0"/>
              </a:rPr>
              <a:t> Nam!.. </a:t>
            </a:r>
            <a:r>
              <a:rPr lang="en-US" sz="1400" dirty="0" err="1" smtClean="0">
                <a:latin typeface="Times New Roman" pitchFamily="18" charset="0"/>
                <a:cs typeface="Times New Roman" pitchFamily="18" charset="0"/>
              </a:rPr>
              <a:t>đã</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trở</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thành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điểm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nhấn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là</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động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lực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thôi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thúc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chúng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tôi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tiếp</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tục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thực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hiện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những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hoài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bão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những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lời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hứa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của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mình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đối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với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Trường</a:t>
            </a:r>
            <a:r>
              <a:rPr lang="en-US" sz="1400" dirty="0" smtClean="0">
                <a:latin typeface="Times New Roman" pitchFamily="18" charset="0"/>
                <a:cs typeface="Times New Roman" pitchFamily="18" charset="0"/>
              </a:rPr>
              <a:t> Sa.</a:t>
            </a:r>
          </a:p>
          <a:p>
            <a:pPr algn="just" defTabSz="457200"/>
            <a:r>
              <a:rPr lang="en-US" sz="1400" b="1" dirty="0" err="1" smtClean="0">
                <a:latin typeface="Times New Roman" pitchFamily="18" charset="0"/>
                <a:cs typeface="Times New Roman" pitchFamily="18" charset="0"/>
              </a:rPr>
              <a:t>Lắng</a:t>
            </a:r>
            <a:r>
              <a:rPr lang="en-US" sz="1400" b="1" dirty="0" smtClean="0">
                <a:latin typeface="Times New Roman" pitchFamily="18" charset="0"/>
                <a:cs typeface="Times New Roman" pitchFamily="18" charset="0"/>
              </a:rPr>
              <a:t> </a:t>
            </a:r>
            <a:r>
              <a:rPr lang="en-US" sz="1400" b="1" dirty="0" err="1" smtClean="0">
                <a:latin typeface="Times New Roman" pitchFamily="18" charset="0"/>
                <a:cs typeface="Times New Roman" pitchFamily="18" charset="0"/>
              </a:rPr>
              <a:t>nghe</a:t>
            </a:r>
            <a:r>
              <a:rPr lang="en-US" sz="1400" b="1" dirty="0" smtClean="0">
                <a:latin typeface="Times New Roman" pitchFamily="18" charset="0"/>
                <a:cs typeface="Times New Roman" pitchFamily="18" charset="0"/>
              </a:rPr>
              <a:t> </a:t>
            </a:r>
            <a:r>
              <a:rPr lang="en-US" sz="1400" b="1" dirty="0" err="1" smtClean="0">
                <a:latin typeface="Times New Roman" pitchFamily="18" charset="0"/>
                <a:cs typeface="Times New Roman" pitchFamily="18" charset="0"/>
              </a:rPr>
              <a:t>Tổ</a:t>
            </a:r>
            <a:r>
              <a:rPr lang="en-US" sz="1400" b="1" dirty="0" smtClean="0">
                <a:latin typeface="Times New Roman" pitchFamily="18" charset="0"/>
                <a:cs typeface="Times New Roman" pitchFamily="18" charset="0"/>
              </a:rPr>
              <a:t> </a:t>
            </a:r>
            <a:r>
              <a:rPr lang="en-US" sz="1400" b="1" dirty="0" err="1" smtClean="0">
                <a:latin typeface="Times New Roman" pitchFamily="18" charset="0"/>
                <a:cs typeface="Times New Roman" pitchFamily="18" charset="0"/>
              </a:rPr>
              <a:t>quốc</a:t>
            </a:r>
            <a:r>
              <a:rPr lang="en-US" sz="1400" b="1" dirty="0" smtClean="0">
                <a:latin typeface="Times New Roman" pitchFamily="18" charset="0"/>
                <a:cs typeface="Times New Roman" pitchFamily="18" charset="0"/>
              </a:rPr>
              <a:t> </a:t>
            </a:r>
            <a:r>
              <a:rPr lang="en-US" sz="1400" b="1" dirty="0" err="1" smtClean="0">
                <a:latin typeface="Times New Roman" pitchFamily="18" charset="0"/>
                <a:cs typeface="Times New Roman" pitchFamily="18" charset="0"/>
              </a:rPr>
              <a:t>gọi</a:t>
            </a:r>
            <a:r>
              <a:rPr lang="en-US" sz="1400" b="1" dirty="0" smtClean="0">
                <a:latin typeface="Times New Roman" pitchFamily="18" charset="0"/>
                <a:cs typeface="Times New Roman" pitchFamily="18" charset="0"/>
              </a:rPr>
              <a:t> </a:t>
            </a:r>
            <a:r>
              <a:rPr lang="en-US" sz="1400" b="1" dirty="0" err="1" smtClean="0">
                <a:latin typeface="Times New Roman" pitchFamily="18" charset="0"/>
                <a:cs typeface="Times New Roman" pitchFamily="18" charset="0"/>
              </a:rPr>
              <a:t>tên</a:t>
            </a:r>
            <a:r>
              <a:rPr lang="en-US" sz="1400" b="1" dirty="0" smtClean="0">
                <a:latin typeface="Times New Roman" pitchFamily="18" charset="0"/>
                <a:cs typeface="Times New Roman" pitchFamily="18" charset="0"/>
              </a:rPr>
              <a:t> </a:t>
            </a:r>
            <a:r>
              <a:rPr lang="en-US" sz="1400" b="1" dirty="0" err="1" smtClean="0">
                <a:latin typeface="Times New Roman" pitchFamily="18" charset="0"/>
                <a:cs typeface="Times New Roman" pitchFamily="18" charset="0"/>
              </a:rPr>
              <a:t>mình</a:t>
            </a:r>
            <a:r>
              <a:rPr lang="en-US" sz="1400" dirty="0" smtClean="0">
                <a:latin typeface="Times New Roman" pitchFamily="18" charset="0"/>
                <a:cs typeface="Times New Roman" pitchFamily="18" charset="0"/>
              </a:rPr>
              <a:t> </a:t>
            </a: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Trở</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về</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với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công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việc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của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mình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chúng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tôi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vẫn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tiếp</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tục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liên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lạc</a:t>
            </a:r>
            <a:r>
              <a:rPr lang="en-US" sz="1400" dirty="0" smtClean="0">
                <a:latin typeface="Times New Roman" pitchFamily="18" charset="0"/>
                <a:cs typeface="Times New Roman" pitchFamily="18" charset="0"/>
              </a:rPr>
              <a:t>, email </a:t>
            </a:r>
            <a:r>
              <a:rPr lang="en-US" sz="1400" dirty="0" err="1" smtClean="0">
                <a:latin typeface="Times New Roman" pitchFamily="18" charset="0"/>
                <a:cs typeface="Times New Roman" pitchFamily="18" charset="0"/>
              </a:rPr>
              <a:t>trao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đổi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để</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phối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hợp</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thực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hiện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các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dự</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án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đối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với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Trường</a:t>
            </a:r>
            <a:r>
              <a:rPr lang="en-US" sz="1400" dirty="0" smtClean="0">
                <a:latin typeface="Times New Roman" pitchFamily="18" charset="0"/>
                <a:cs typeface="Times New Roman" pitchFamily="18" charset="0"/>
              </a:rPr>
              <a:t> Sa </a:t>
            </a:r>
            <a:r>
              <a:rPr lang="en-US" sz="1400" dirty="0" err="1" smtClean="0">
                <a:latin typeface="Times New Roman" pitchFamily="18" charset="0"/>
                <a:cs typeface="Times New Roman" pitchFamily="18" charset="0"/>
              </a:rPr>
              <a:t>thân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yêu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Những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cuộc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họp</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chung</a:t>
            </a:r>
            <a:r>
              <a:rPr lang="en-US" sz="1400" dirty="0" smtClean="0">
                <a:latin typeface="Times New Roman" pitchFamily="18" charset="0"/>
                <a:cs typeface="Times New Roman" pitchFamily="18" charset="0"/>
              </a:rPr>
              <a:t> qua </a:t>
            </a:r>
            <a:r>
              <a:rPr lang="en-US" sz="1400" dirty="0" err="1" smtClean="0">
                <a:latin typeface="Times New Roman" pitchFamily="18" charset="0"/>
                <a:cs typeface="Times New Roman" pitchFamily="18" charset="0"/>
              </a:rPr>
              <a:t>viber</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skype</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mà</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chúng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tôi</a:t>
            </a:r>
            <a:r>
              <a:rPr lang="en-US" sz="1400" dirty="0" smtClean="0">
                <a:latin typeface="Times New Roman" pitchFamily="18" charset="0"/>
                <a:cs typeface="Times New Roman" pitchFamily="18" charset="0"/>
              </a:rPr>
              <a:t> hay </a:t>
            </a:r>
            <a:r>
              <a:rPr lang="en-US" sz="1400" dirty="0" err="1" smtClean="0">
                <a:latin typeface="Times New Roman" pitchFamily="18" charset="0"/>
                <a:cs typeface="Times New Roman" pitchFamily="18" charset="0"/>
              </a:rPr>
              <a:t>gọi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vui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là</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Hội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nghị</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thượng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đỉnh</a:t>
            </a:r>
            <a:r>
              <a:rPr lang="en-US" sz="1400" dirty="0" smtClean="0">
                <a:latin typeface="Times New Roman" pitchFamily="18" charset="0"/>
                <a:cs typeface="Times New Roman" pitchFamily="18" charset="0"/>
              </a:rPr>
              <a:t> D7” </a:t>
            </a:r>
            <a:r>
              <a:rPr lang="en-US" sz="1400" dirty="0" err="1" smtClean="0">
                <a:latin typeface="Times New Roman" pitchFamily="18" charset="0"/>
                <a:cs typeface="Times New Roman" pitchFamily="18" charset="0"/>
              </a:rPr>
              <a:t>đã</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tiếp</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tục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trao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đổi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kỹ</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lưỡng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hơn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những</a:t>
            </a:r>
            <a:r>
              <a:rPr lang="en-US" sz="1400" dirty="0" smtClean="0">
                <a:latin typeface="Times New Roman" pitchFamily="18" charset="0"/>
                <a:cs typeface="Times New Roman" pitchFamily="18" charset="0"/>
              </a:rPr>
              <a:t> ý </a:t>
            </a:r>
            <a:r>
              <a:rPr lang="en-US" sz="1400" dirty="0" err="1" smtClean="0">
                <a:latin typeface="Times New Roman" pitchFamily="18" charset="0"/>
                <a:cs typeface="Times New Roman" pitchFamily="18" charset="0"/>
              </a:rPr>
              <a:t>tưởng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như</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làm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nấm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trồng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rau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xanh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công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nghệ</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cao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máu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khô</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xuồng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cao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tốc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chủ</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quyền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nhà</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trọ</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cho</a:t>
            </a:r>
            <a:r>
              <a:rPr lang="en-US" sz="1400" dirty="0" smtClean="0">
                <a:latin typeface="Times New Roman" pitchFamily="18" charset="0"/>
                <a:cs typeface="Times New Roman" pitchFamily="18" charset="0"/>
              </a:rPr>
              <a:t> con </a:t>
            </a:r>
            <a:r>
              <a:rPr lang="en-US" sz="1400" dirty="0" err="1" smtClean="0">
                <a:latin typeface="Times New Roman" pitchFamily="18" charset="0"/>
                <a:cs typeface="Times New Roman" pitchFamily="18" charset="0"/>
              </a:rPr>
              <a:t>em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chiến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sĩ</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Hải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Quân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Quỹ</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Trường</a:t>
            </a:r>
            <a:r>
              <a:rPr lang="en-US" sz="1400" dirty="0" smtClean="0">
                <a:latin typeface="Times New Roman" pitchFamily="18" charset="0"/>
                <a:cs typeface="Times New Roman" pitchFamily="18" charset="0"/>
              </a:rPr>
              <a:t> Sa, </a:t>
            </a:r>
            <a:r>
              <a:rPr lang="en-US" sz="1400" dirty="0" err="1" smtClean="0">
                <a:latin typeface="Times New Roman" pitchFamily="18" charset="0"/>
                <a:cs typeface="Times New Roman" pitchFamily="18" charset="0"/>
              </a:rPr>
              <a:t>xuất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bản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quốc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tế</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công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bố</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bằng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chứng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lịch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sử</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và</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tính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pháp</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lý</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về</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chủ</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quyền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của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Việt</a:t>
            </a:r>
            <a:r>
              <a:rPr lang="en-US" sz="1400" dirty="0" smtClean="0">
                <a:latin typeface="Times New Roman" pitchFamily="18" charset="0"/>
                <a:cs typeface="Times New Roman" pitchFamily="18" charset="0"/>
              </a:rPr>
              <a:t> Nam </a:t>
            </a:r>
            <a:r>
              <a:rPr lang="en-US" sz="1400" dirty="0" err="1" smtClean="0">
                <a:latin typeface="Times New Roman" pitchFamily="18" charset="0"/>
                <a:cs typeface="Times New Roman" pitchFamily="18" charset="0"/>
              </a:rPr>
              <a:t>trên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hai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quần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đảo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Hoàng</a:t>
            </a:r>
            <a:r>
              <a:rPr lang="en-US" sz="1400" dirty="0" smtClean="0">
                <a:latin typeface="Times New Roman" pitchFamily="18" charset="0"/>
                <a:cs typeface="Times New Roman" pitchFamily="18" charset="0"/>
              </a:rPr>
              <a:t> Sa - </a:t>
            </a:r>
            <a:r>
              <a:rPr lang="en-US" sz="1400" dirty="0" err="1" smtClean="0">
                <a:latin typeface="Times New Roman" pitchFamily="18" charset="0"/>
                <a:cs typeface="Times New Roman" pitchFamily="18" charset="0"/>
              </a:rPr>
              <a:t>Trường</a:t>
            </a:r>
            <a:r>
              <a:rPr lang="en-US" sz="1400" dirty="0" smtClean="0">
                <a:latin typeface="Times New Roman" pitchFamily="18" charset="0"/>
                <a:cs typeface="Times New Roman" pitchFamily="18" charset="0"/>
              </a:rPr>
              <a:t> Sa, </a:t>
            </a:r>
            <a:r>
              <a:rPr lang="en-US" sz="1400" dirty="0" err="1" smtClean="0">
                <a:latin typeface="Times New Roman" pitchFamily="18" charset="0"/>
                <a:cs typeface="Times New Roman" pitchFamily="18" charset="0"/>
              </a:rPr>
              <a:t>đấu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tranh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phản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bác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các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điểm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sai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trái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về</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chủ</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quyền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và</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quyền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chủ</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quyền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của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Việt</a:t>
            </a:r>
            <a:r>
              <a:rPr lang="en-US" sz="1400" dirty="0" smtClean="0">
                <a:latin typeface="Times New Roman" pitchFamily="18" charset="0"/>
                <a:cs typeface="Times New Roman" pitchFamily="18" charset="0"/>
              </a:rPr>
              <a:t> Nam </a:t>
            </a:r>
            <a:r>
              <a:rPr lang="en-US" sz="1400" dirty="0" err="1" smtClean="0">
                <a:latin typeface="Times New Roman" pitchFamily="18" charset="0"/>
                <a:cs typeface="Times New Roman" pitchFamily="18" charset="0"/>
              </a:rPr>
              <a:t>trên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Biển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Đông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Hơn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bốn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tháng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đi</a:t>
            </a:r>
            <a:r>
              <a:rPr lang="en-US" sz="1400" dirty="0" smtClean="0">
                <a:latin typeface="Times New Roman" pitchFamily="18" charset="0"/>
                <a:cs typeface="Times New Roman" pitchFamily="18" charset="0"/>
              </a:rPr>
              <a:t> qua, </a:t>
            </a:r>
            <a:r>
              <a:rPr lang="en-US" sz="1400" dirty="0" err="1" smtClean="0">
                <a:latin typeface="Times New Roman" pitchFamily="18" charset="0"/>
                <a:cs typeface="Times New Roman" pitchFamily="18" charset="0"/>
              </a:rPr>
              <a:t>những</a:t>
            </a:r>
            <a:r>
              <a:rPr lang="en-US" sz="1400" dirty="0" smtClean="0">
                <a:latin typeface="Times New Roman" pitchFamily="18" charset="0"/>
                <a:cs typeface="Times New Roman" pitchFamily="18" charset="0"/>
              </a:rPr>
              <a:t> ý </a:t>
            </a:r>
            <a:r>
              <a:rPr lang="en-US" sz="1400" dirty="0" err="1" smtClean="0">
                <a:latin typeface="Times New Roman" pitchFamily="18" charset="0"/>
                <a:cs typeface="Times New Roman" pitchFamily="18" charset="0"/>
              </a:rPr>
              <a:t>tưởng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nhen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nhóm</a:t>
            </a:r>
            <a:r>
              <a:rPr lang="en-US" sz="1400" dirty="0" smtClean="0">
                <a:latin typeface="Times New Roman" pitchFamily="18" charset="0"/>
                <a:cs typeface="Times New Roman" pitchFamily="18" charset="0"/>
              </a:rPr>
              <a:t> ban </a:t>
            </a:r>
            <a:r>
              <a:rPr lang="en-US" sz="1400" dirty="0" err="1" smtClean="0">
                <a:latin typeface="Times New Roman" pitchFamily="18" charset="0"/>
                <a:cs typeface="Times New Roman" pitchFamily="18" charset="0"/>
              </a:rPr>
              <a:t>đầu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đã</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dần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trở</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thành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hiện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thực</a:t>
            </a:r>
            <a:r>
              <a:rPr lang="en-US" sz="1400" dirty="0" smtClean="0">
                <a:latin typeface="Times New Roman" pitchFamily="18" charset="0"/>
                <a:cs typeface="Times New Roman" pitchFamily="18" charset="0"/>
              </a:rPr>
              <a:t>.</a:t>
            </a: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Nhóm</a:t>
            </a:r>
            <a:r>
              <a:rPr lang="en-US" sz="1400" dirty="0" smtClean="0">
                <a:latin typeface="Times New Roman" pitchFamily="18" charset="0"/>
                <a:cs typeface="Times New Roman" pitchFamily="18" charset="0"/>
              </a:rPr>
              <a:t> ở </a:t>
            </a:r>
            <a:r>
              <a:rPr lang="en-US" sz="1400" dirty="0" err="1" smtClean="0">
                <a:latin typeface="Times New Roman" pitchFamily="18" charset="0"/>
                <a:cs typeface="Times New Roman" pitchFamily="18" charset="0"/>
              </a:rPr>
              <a:t>Đức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sau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khi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trao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tặng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xuồng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cao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tốc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chủ</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quyền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trị</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giá</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gần</a:t>
            </a:r>
            <a:r>
              <a:rPr lang="en-US" sz="1400" dirty="0" smtClean="0">
                <a:latin typeface="Times New Roman" pitchFamily="18" charset="0"/>
                <a:cs typeface="Times New Roman" pitchFamily="18" charset="0"/>
              </a:rPr>
              <a:t> 3 </a:t>
            </a:r>
            <a:r>
              <a:rPr lang="en-US" sz="1400" dirty="0" err="1" smtClean="0">
                <a:latin typeface="Times New Roman" pitchFamily="18" charset="0"/>
                <a:cs typeface="Times New Roman" pitchFamily="18" charset="0"/>
              </a:rPr>
              <a:t>tỷ</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đồng</a:t>
            </a:r>
            <a:r>
              <a:rPr lang="en-US" sz="1400" dirty="0" smtClean="0">
                <a:latin typeface="Times New Roman" pitchFamily="18" charset="0"/>
                <a:cs typeface="Times New Roman" pitchFamily="18" charset="0"/>
              </a:rPr>
              <a:t>) do </a:t>
            </a:r>
            <a:r>
              <a:rPr lang="en-US" sz="1400" dirty="0" err="1" smtClean="0">
                <a:latin typeface="Times New Roman" pitchFamily="18" charset="0"/>
                <a:cs typeface="Times New Roman" pitchFamily="18" charset="0"/>
              </a:rPr>
              <a:t>kiều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bào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Đức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quyên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góp</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trong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đợt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về</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Việt</a:t>
            </a:r>
            <a:r>
              <a:rPr lang="en-US" sz="1400" dirty="0" smtClean="0">
                <a:latin typeface="Times New Roman" pitchFamily="18" charset="0"/>
                <a:cs typeface="Times New Roman" pitchFamily="18" charset="0"/>
              </a:rPr>
              <a:t> Nam </a:t>
            </a:r>
            <a:r>
              <a:rPr lang="en-US" sz="1400" dirty="0" err="1" smtClean="0">
                <a:latin typeface="Times New Roman" pitchFamily="18" charset="0"/>
                <a:cs typeface="Times New Roman" pitchFamily="18" charset="0"/>
              </a:rPr>
              <a:t>tham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gia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đoàn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Công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tác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số</a:t>
            </a:r>
            <a:r>
              <a:rPr lang="en-US" sz="1400" dirty="0" smtClean="0">
                <a:latin typeface="Times New Roman" pitchFamily="18" charset="0"/>
                <a:cs typeface="Times New Roman" pitchFamily="18" charset="0"/>
              </a:rPr>
              <a:t> 6, </a:t>
            </a:r>
            <a:r>
              <a:rPr lang="en-US" sz="1400" dirty="0" err="1" smtClean="0">
                <a:latin typeface="Times New Roman" pitchFamily="18" charset="0"/>
                <a:cs typeface="Times New Roman" pitchFamily="18" charset="0"/>
              </a:rPr>
              <a:t>đã</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tổ</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chức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Triển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lãm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ảnh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tư</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liệu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về</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Trường</a:t>
            </a:r>
            <a:r>
              <a:rPr lang="en-US" sz="1400" dirty="0" smtClean="0">
                <a:latin typeface="Times New Roman" pitchFamily="18" charset="0"/>
                <a:cs typeface="Times New Roman" pitchFamily="18" charset="0"/>
              </a:rPr>
              <a:t> Sa, </a:t>
            </a:r>
            <a:r>
              <a:rPr lang="en-US" sz="1400" dirty="0" err="1" smtClean="0">
                <a:latin typeface="Times New Roman" pitchFamily="18" charset="0"/>
                <a:cs typeface="Times New Roman" pitchFamily="18" charset="0"/>
              </a:rPr>
              <a:t>Hoàng</a:t>
            </a:r>
            <a:r>
              <a:rPr lang="en-US" sz="1400" dirty="0" smtClean="0">
                <a:latin typeface="Times New Roman" pitchFamily="18" charset="0"/>
                <a:cs typeface="Times New Roman" pitchFamily="18" charset="0"/>
              </a:rPr>
              <a:t> Sa </a:t>
            </a:r>
            <a:r>
              <a:rPr lang="en-US" sz="1400" dirty="0" err="1" smtClean="0">
                <a:latin typeface="Times New Roman" pitchFamily="18" charset="0"/>
                <a:cs typeface="Times New Roman" pitchFamily="18" charset="0"/>
              </a:rPr>
              <a:t>tại</a:t>
            </a:r>
            <a:r>
              <a:rPr lang="en-US" sz="1400" dirty="0" smtClean="0">
                <a:latin typeface="Times New Roman" pitchFamily="18" charset="0"/>
                <a:cs typeface="Times New Roman" pitchFamily="18" charset="0"/>
              </a:rPr>
              <a:t> Berlin (26/7/2015). </a:t>
            </a:r>
            <a:r>
              <a:rPr lang="en-US" sz="1400" dirty="0" err="1" smtClean="0">
                <a:latin typeface="Times New Roman" pitchFamily="18" charset="0"/>
                <a:cs typeface="Times New Roman" pitchFamily="18" charset="0"/>
              </a:rPr>
              <a:t>Dự</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án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nhà</a:t>
            </a:r>
            <a:r>
              <a:rPr lang="en-US" sz="1400" dirty="0" smtClean="0">
                <a:latin typeface="Times New Roman" pitchFamily="18" charset="0"/>
                <a:cs typeface="Times New Roman" pitchFamily="18" charset="0"/>
              </a:rPr>
              <a:t> ở </a:t>
            </a:r>
            <a:r>
              <a:rPr lang="en-US" sz="1400" dirty="0" err="1" smtClean="0">
                <a:latin typeface="Times New Roman" pitchFamily="18" charset="0"/>
                <a:cs typeface="Times New Roman" pitchFamily="18" charset="0"/>
              </a:rPr>
              <a:t>miễn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phí</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cho</a:t>
            </a:r>
            <a:r>
              <a:rPr lang="en-US" sz="1400" dirty="0" smtClean="0">
                <a:latin typeface="Times New Roman" pitchFamily="18" charset="0"/>
                <a:cs typeface="Times New Roman" pitchFamily="18" charset="0"/>
              </a:rPr>
              <a:t> con </a:t>
            </a:r>
            <a:r>
              <a:rPr lang="en-US" sz="1400" dirty="0" err="1" smtClean="0">
                <a:latin typeface="Times New Roman" pitchFamily="18" charset="0"/>
                <a:cs typeface="Times New Roman" pitchFamily="18" charset="0"/>
              </a:rPr>
              <a:t>em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cán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bộ</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chiến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sĩ</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đang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làm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nhiệm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vụ</a:t>
            </a:r>
            <a:r>
              <a:rPr lang="en-US" sz="1400" dirty="0" smtClean="0">
                <a:latin typeface="Times New Roman" pitchFamily="18" charset="0"/>
                <a:cs typeface="Times New Roman" pitchFamily="18" charset="0"/>
              </a:rPr>
              <a:t> ở </a:t>
            </a:r>
            <a:r>
              <a:rPr lang="en-US" sz="1400" dirty="0" err="1" smtClean="0">
                <a:latin typeface="Times New Roman" pitchFamily="18" charset="0"/>
                <a:cs typeface="Times New Roman" pitchFamily="18" charset="0"/>
              </a:rPr>
              <a:t>các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khu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vực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biên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giới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hải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đảo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của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Tổ</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quốc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học</a:t>
            </a:r>
            <a:r>
              <a:rPr lang="en-US" sz="1400" dirty="0" smtClean="0">
                <a:latin typeface="Times New Roman" pitchFamily="18" charset="0"/>
                <a:cs typeface="Times New Roman" pitchFamily="18" charset="0"/>
              </a:rPr>
              <a:t> ở </a:t>
            </a:r>
            <a:r>
              <a:rPr lang="en-US" sz="1400" dirty="0" err="1" smtClean="0">
                <a:latin typeface="Times New Roman" pitchFamily="18" charset="0"/>
                <a:cs typeface="Times New Roman" pitchFamily="18" charset="0"/>
              </a:rPr>
              <a:t>Hà</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Nội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trong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vòng</a:t>
            </a:r>
            <a:r>
              <a:rPr lang="en-US" sz="1400" dirty="0" smtClean="0">
                <a:latin typeface="Times New Roman" pitchFamily="18" charset="0"/>
                <a:cs typeface="Times New Roman" pitchFamily="18" charset="0"/>
              </a:rPr>
              <a:t> 5 </a:t>
            </a:r>
            <a:r>
              <a:rPr lang="en-US" sz="1400" dirty="0" err="1" smtClean="0">
                <a:latin typeface="Times New Roman" pitchFamily="18" charset="0"/>
                <a:cs typeface="Times New Roman" pitchFamily="18" charset="0"/>
              </a:rPr>
              <a:t>năm</a:t>
            </a:r>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p:txBody>
      </p:sp>
      <p:cxnSp>
        <p:nvCxnSpPr>
          <p:cNvPr id="11" name="Straight Connector 10"/>
          <p:cNvCxnSpPr/>
          <p:nvPr/>
        </p:nvCxnSpPr>
        <p:spPr>
          <a:xfrm>
            <a:off x="6096000" y="2272004"/>
            <a:ext cx="381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dirty="0" smtClean="0"/>
                <a:t>12</a:t>
              </a:r>
              <a:endParaRPr lang="en-US" sz="1300" b="1" dirty="0" smtClean="0"/>
            </a:p>
            <a:p>
              <a:pPr algn="ctr"/>
              <a:r>
                <a:rPr lang="en-US" sz="800" b="1" dirty="0" smtClean="0"/>
                <a:t>THÁNG 9  </a:t>
              </a:r>
            </a:p>
            <a:p>
              <a:pPr algn="ctr"/>
              <a:r>
                <a:rPr lang="en-US" sz="800" b="1" dirty="0" smtClean="0"/>
                <a:t>2015</a:t>
              </a:r>
              <a:endParaRPr lang="en-US" sz="800" b="1" dirty="0"/>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1"/>
                  </a:solidFill>
                  <a:effectLst>
                    <a:glow rad="101600">
                      <a:srgbClr val="FF0000">
                        <a:alpha val="60000"/>
                      </a:srgbClr>
                    </a:glow>
                  </a:effectLst>
                  <a:latin typeface="Calibri" panose="020F0502020204030204" pitchFamily="34" charset="0"/>
                </a:rPr>
                <a:t>GÓC NHÌN TRẺ</a:t>
              </a:r>
              <a:endParaRPr lang="en-US" sz="1500" b="1" dirty="0">
                <a:solidFill>
                  <a:schemeClr val="bg1"/>
                </a:solidFill>
                <a:effectLst>
                  <a:glow rad="101600">
                    <a:srgbClr val="FF0000">
                      <a:alpha val="60000"/>
                    </a:srgbClr>
                  </a:glow>
                </a:effectLst>
                <a:latin typeface="Calibri" panose="020F0502020204030204" pitchFamily="34" charset="0"/>
              </a:endParaRPr>
            </a:p>
          </p:txBody>
        </p:sp>
      </p:grpSp>
      <p:sp>
        <p:nvSpPr>
          <p:cNvPr id="14" name="TextBox 13"/>
          <p:cNvSpPr txBox="1"/>
          <p:nvPr/>
        </p:nvSpPr>
        <p:spPr>
          <a:xfrm>
            <a:off x="523256" y="1066799"/>
            <a:ext cx="5829300" cy="1169551"/>
          </a:xfrm>
          <a:prstGeom prst="rect">
            <a:avLst/>
          </a:prstGeom>
          <a:noFill/>
          <a:ln>
            <a:noFill/>
          </a:ln>
        </p:spPr>
        <p:txBody>
          <a:bodyPr wrap="square" lIns="0" tIns="0" rIns="0" bIns="914400" rtlCol="0" anchor="t" anchorCtr="0">
            <a:spAutoFit/>
          </a:bodyPr>
          <a:lstStyle/>
          <a:p>
            <a:pPr algn="ctr"/>
            <a:r>
              <a:rPr lang="en-US" sz="1600" b="1" dirty="0" err="1">
                <a:latin typeface="Times New Roman" pitchFamily="18" charset="0"/>
                <a:cs typeface="Times New Roman" pitchFamily="18" charset="0"/>
              </a:rPr>
              <a:t>Lời</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hứa</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Trường</a:t>
            </a:r>
            <a:r>
              <a:rPr lang="en-US" sz="1600" b="1" dirty="0">
                <a:latin typeface="Times New Roman" pitchFamily="18" charset="0"/>
                <a:cs typeface="Times New Roman" pitchFamily="18" charset="0"/>
              </a:rPr>
              <a:t> Sa </a:t>
            </a:r>
            <a:r>
              <a:rPr lang="en-US" sz="1600" b="1" dirty="0" err="1">
                <a:latin typeface="Times New Roman" pitchFamily="18" charset="0"/>
                <a:cs typeface="Times New Roman" pitchFamily="18" charset="0"/>
              </a:rPr>
              <a:t>của</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người</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Việt</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xa</a:t>
            </a:r>
            <a:r>
              <a:rPr lang="en-US" sz="1600" b="1" dirty="0">
                <a:latin typeface="Times New Roman" pitchFamily="18" charset="0"/>
                <a:cs typeface="Times New Roman" pitchFamily="18" charset="0"/>
              </a:rPr>
              <a:t> </a:t>
            </a:r>
            <a:r>
              <a:rPr lang="en-US" sz="1600" b="1" dirty="0" err="1" smtClean="0">
                <a:latin typeface="Times New Roman" pitchFamily="18" charset="0"/>
                <a:cs typeface="Times New Roman" pitchFamily="18" charset="0"/>
              </a:rPr>
              <a:t>xứ</a:t>
            </a:r>
            <a:r>
              <a:rPr lang="en-US" sz="200" i="1" dirty="0" smtClean="0">
                <a:latin typeface="Times New Roman" pitchFamily="18" charset="0"/>
                <a:cs typeface="Times New Roman" pitchFamily="18" charset="0"/>
              </a:rPr>
              <a:t>  </a:t>
            </a:r>
            <a:r>
              <a:rPr lang="en-US" sz="1600" i="1" dirty="0" smtClean="0">
                <a:latin typeface="Times New Roman" pitchFamily="18" charset="0"/>
                <a:cs typeface="Times New Roman" pitchFamily="18" charset="0"/>
              </a:rPr>
              <a:t>(</a:t>
            </a:r>
            <a:r>
              <a:rPr lang="en-US" sz="1600" i="1" dirty="0" err="1" smtClean="0">
                <a:latin typeface="Times New Roman" pitchFamily="18" charset="0"/>
                <a:cs typeface="Times New Roman" pitchFamily="18" charset="0"/>
              </a:rPr>
              <a:t>tiếp</a:t>
            </a:r>
            <a:r>
              <a:rPr lang="en-US" sz="1600" i="1" dirty="0" smtClean="0">
                <a:latin typeface="Times New Roman" pitchFamily="18" charset="0"/>
                <a:cs typeface="Times New Roman" pitchFamily="18" charset="0"/>
              </a:rPr>
              <a:t>)</a:t>
            </a:r>
            <a:endParaRPr lang="en-US" sz="1600" i="1" dirty="0">
              <a:latin typeface="Times New Roman" pitchFamily="18" charset="0"/>
              <a:cs typeface="Times New Roman" pitchFamily="18" charset="0"/>
            </a:endParaRPr>
          </a:p>
        </p:txBody>
      </p:sp>
    </p:spTree>
    <p:extLst>
      <p:ext uri="{BB962C8B-B14F-4D97-AF65-F5344CB8AC3E}">
        <p14:creationId xmlns:p14="http://schemas.microsoft.com/office/powerpoint/2010/main" val="21788503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33400" y="1567488"/>
            <a:ext cx="5829300" cy="8633133"/>
          </a:xfrm>
          <a:prstGeom prst="rect">
            <a:avLst/>
          </a:prstGeom>
          <a:noFill/>
          <a:ln>
            <a:noFill/>
          </a:ln>
        </p:spPr>
        <p:txBody>
          <a:bodyPr wrap="square" lIns="0" tIns="0" rIns="0" bIns="914400" rtlCol="0" anchor="t" anchorCtr="0">
            <a:spAutoFit/>
          </a:bodyPr>
          <a:lstStyle/>
          <a:p>
            <a:pPr algn="just" defTabSz="457200"/>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Nguyễn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Cường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đang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nhận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tâm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ủng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ctr" defTabSz="457200"/>
            <a:endParaRPr lang="en-US" sz="1100" i="1" dirty="0" smtClean="0">
              <a:latin typeface="Times New Roman" pitchFamily="18" charset="0"/>
              <a:cs typeface="Times New Roman" pitchFamily="18" charset="0"/>
            </a:endParaRPr>
          </a:p>
          <a:p>
            <a:pPr algn="ctr" defTabSz="457200"/>
            <a:endParaRPr lang="en-US" sz="1100" i="1" dirty="0">
              <a:latin typeface="Times New Roman" pitchFamily="18" charset="0"/>
              <a:cs typeface="Times New Roman" pitchFamily="18" charset="0"/>
            </a:endParaRPr>
          </a:p>
          <a:p>
            <a:pPr algn="ctr" defTabSz="457200"/>
            <a:endParaRPr lang="en-US" sz="1100" i="1" dirty="0" smtClean="0">
              <a:latin typeface="Times New Roman" pitchFamily="18" charset="0"/>
              <a:cs typeface="Times New Roman" pitchFamily="18" charset="0"/>
            </a:endParaRPr>
          </a:p>
          <a:p>
            <a:pPr algn="ctr" defTabSz="457200"/>
            <a:endParaRPr lang="en-US" sz="1100" i="1" dirty="0">
              <a:latin typeface="Times New Roman" pitchFamily="18" charset="0"/>
              <a:cs typeface="Times New Roman" pitchFamily="18" charset="0"/>
            </a:endParaRPr>
          </a:p>
          <a:p>
            <a:pPr algn="ctr" defTabSz="457200"/>
            <a:endParaRPr lang="en-US" sz="1100" i="1" dirty="0" smtClean="0">
              <a:latin typeface="Times New Roman" pitchFamily="18" charset="0"/>
              <a:cs typeface="Times New Roman" pitchFamily="18" charset="0"/>
            </a:endParaRPr>
          </a:p>
          <a:p>
            <a:pPr algn="ctr" defTabSz="457200"/>
            <a:r>
              <a:rPr lang="en-US" sz="1100" i="1" dirty="0" err="1" smtClean="0">
                <a:latin typeface="Times New Roman" pitchFamily="18" charset="0"/>
                <a:cs typeface="Times New Roman" pitchFamily="18" charset="0"/>
              </a:rPr>
              <a:t>Gia</a:t>
            </a:r>
            <a:r>
              <a:rPr lang="en-US" sz="1100" i="1" dirty="0" smtClean="0">
                <a:latin typeface="Times New Roman" pitchFamily="18" charset="0"/>
                <a:cs typeface="Times New Roman" pitchFamily="18" charset="0"/>
              </a:rPr>
              <a:t> </a:t>
            </a:r>
            <a:r>
              <a:rPr lang="en-US" sz="1100" i="1" dirty="0" err="1">
                <a:latin typeface="Times New Roman" pitchFamily="18" charset="0"/>
                <a:cs typeface="Times New Roman" pitchFamily="18" charset="0"/>
              </a:rPr>
              <a:t>đình</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anh</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Nguyễn</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Văn</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Cường</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trong</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một</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lần</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tham</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gia</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phản</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đối</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các</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hoạt</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động</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trái</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phép</a:t>
            </a:r>
            <a:r>
              <a:rPr lang="en-US" sz="1100" i="1" dirty="0">
                <a:latin typeface="Times New Roman" pitchFamily="18" charset="0"/>
                <a:cs typeface="Times New Roman" pitchFamily="18" charset="0"/>
              </a:rPr>
              <a:t> </a:t>
            </a:r>
            <a:endParaRPr lang="en-US" sz="1100" i="1" dirty="0" smtClean="0">
              <a:latin typeface="Times New Roman" pitchFamily="18" charset="0"/>
              <a:cs typeface="Times New Roman" pitchFamily="18" charset="0"/>
            </a:endParaRPr>
          </a:p>
          <a:p>
            <a:pPr algn="ctr" defTabSz="457200"/>
            <a:r>
              <a:rPr lang="en-US" sz="1100" i="1" dirty="0" err="1" smtClean="0">
                <a:latin typeface="Times New Roman" pitchFamily="18" charset="0"/>
                <a:cs typeface="Times New Roman" pitchFamily="18" charset="0"/>
              </a:rPr>
              <a:t>của</a:t>
            </a:r>
            <a:r>
              <a:rPr lang="en-US" sz="1100" i="1" dirty="0" smtClean="0">
                <a:latin typeface="Times New Roman" pitchFamily="18" charset="0"/>
                <a:cs typeface="Times New Roman" pitchFamily="18" charset="0"/>
              </a:rPr>
              <a:t> </a:t>
            </a:r>
            <a:r>
              <a:rPr lang="en-US" sz="1100" i="1" dirty="0">
                <a:latin typeface="Times New Roman" pitchFamily="18" charset="0"/>
                <a:cs typeface="Times New Roman" pitchFamily="18" charset="0"/>
              </a:rPr>
              <a:t>Trung </a:t>
            </a:r>
            <a:r>
              <a:rPr lang="en-US" sz="1100" i="1" dirty="0" err="1">
                <a:latin typeface="Times New Roman" pitchFamily="18" charset="0"/>
                <a:cs typeface="Times New Roman" pitchFamily="18" charset="0"/>
              </a:rPr>
              <a:t>Quốc</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tại</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biển</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Đông</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Ảnh</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Phạm</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Mạnh</a:t>
            </a:r>
            <a:r>
              <a:rPr lang="en-US" sz="1100" i="1" dirty="0">
                <a:latin typeface="Times New Roman" pitchFamily="18" charset="0"/>
                <a:cs typeface="Times New Roman" pitchFamily="18" charset="0"/>
              </a:rPr>
              <a:t> </a:t>
            </a:r>
            <a:r>
              <a:rPr lang="en-US" sz="1100" i="1" dirty="0" err="1" smtClean="0">
                <a:latin typeface="Times New Roman" pitchFamily="18" charset="0"/>
                <a:cs typeface="Times New Roman" pitchFamily="18" charset="0"/>
              </a:rPr>
              <a:t>Cường</a:t>
            </a:r>
            <a:endParaRPr lang="en-US" sz="1100" i="1" dirty="0" smtClean="0">
              <a:latin typeface="Times New Roman" pitchFamily="18" charset="0"/>
              <a:cs typeface="Times New Roman" pitchFamily="18" charset="0"/>
            </a:endParaRPr>
          </a:p>
          <a:p>
            <a:pPr algn="just" defTabSz="457200"/>
            <a:endParaRPr lang="en-US" sz="700" i="1" dirty="0" smtClean="0">
              <a:latin typeface="Times New Roman" pitchFamily="18" charset="0"/>
              <a:cs typeface="Times New Roman" pitchFamily="18" charset="0"/>
            </a:endParaRP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Từ</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Nga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ngoài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mưu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trì</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về</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Đông</a:t>
            </a:r>
            <a:r>
              <a:rPr lang="en-US" sz="1400" dirty="0">
                <a:latin typeface="Times New Roman" pitchFamily="18" charset="0"/>
                <a:cs typeface="Times New Roman" pitchFamily="18" charset="0"/>
              </a:rPr>
              <a:t> (4/7/2015) do </a:t>
            </a:r>
            <a:r>
              <a:rPr lang="en-US" sz="1400" dirty="0" err="1">
                <a:latin typeface="Times New Roman" pitchFamily="18" charset="0"/>
                <a:cs typeface="Times New Roman" pitchFamily="18" charset="0"/>
              </a:rPr>
              <a:t>Hội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Nam </a:t>
            </a:r>
            <a:r>
              <a:rPr lang="en-US" sz="1400" dirty="0" err="1">
                <a:latin typeface="Times New Roman" pitchFamily="18" charset="0"/>
                <a:cs typeface="Times New Roman" pitchFamily="18" charset="0"/>
              </a:rPr>
              <a:t>tại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Liên</a:t>
            </a:r>
            <a:r>
              <a:rPr lang="en-US" sz="1400" dirty="0">
                <a:latin typeface="Times New Roman" pitchFamily="18" charset="0"/>
                <a:cs typeface="Times New Roman" pitchFamily="18" charset="0"/>
              </a:rPr>
              <a:t> bang </a:t>
            </a:r>
            <a:r>
              <a:rPr lang="en-US" sz="1400" dirty="0" err="1">
                <a:latin typeface="Times New Roman" pitchFamily="18" charset="0"/>
                <a:cs typeface="Times New Roman" pitchFamily="18" charset="0"/>
              </a:rPr>
              <a:t>Nga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Phú</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Thuận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tịch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Nam </a:t>
            </a:r>
            <a:r>
              <a:rPr lang="en-US" sz="1400" dirty="0" err="1">
                <a:latin typeface="Times New Roman" pitchFamily="18" charset="0"/>
                <a:cs typeface="Times New Roman" pitchFamily="18" charset="0"/>
              </a:rPr>
              <a:t>tại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Liên</a:t>
            </a:r>
            <a:r>
              <a:rPr lang="en-US" sz="1400" dirty="0">
                <a:latin typeface="Times New Roman" pitchFamily="18" charset="0"/>
                <a:cs typeface="Times New Roman" pitchFamily="18" charset="0"/>
              </a:rPr>
              <a:t> bang </a:t>
            </a:r>
            <a:r>
              <a:rPr lang="en-US" sz="1400" dirty="0" err="1">
                <a:latin typeface="Times New Roman" pitchFamily="18" charset="0"/>
                <a:cs typeface="Times New Roman" pitchFamily="18" charset="0"/>
              </a:rPr>
              <a:t>Nga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còn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mang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ảnh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kỷ</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chuyến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Trường</a:t>
            </a:r>
            <a:r>
              <a:rPr lang="en-US" sz="1400" dirty="0">
                <a:latin typeface="Times New Roman" pitchFamily="18" charset="0"/>
                <a:cs typeface="Times New Roman" pitchFamily="18" charset="0"/>
              </a:rPr>
              <a:t> Sa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lãm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bày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này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hiệu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ứng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thiết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góp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giúp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bè</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bà</a:t>
            </a:r>
            <a:r>
              <a:rPr lang="en-US" sz="1400" dirty="0">
                <a:latin typeface="Times New Roman" pitchFamily="18" charset="0"/>
                <a:cs typeface="Times New Roman" pitchFamily="18" charset="0"/>
              </a:rPr>
              <a:t> con </a:t>
            </a:r>
            <a:r>
              <a:rPr lang="en-US" sz="1400" dirty="0" err="1">
                <a:latin typeface="Times New Roman" pitchFamily="18" charset="0"/>
                <a:cs typeface="Times New Roman" pitchFamily="18" charset="0"/>
              </a:rPr>
              <a:t>kiều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viên</a:t>
            </a:r>
            <a:r>
              <a:rPr lang="en-US" sz="1400" dirty="0">
                <a:latin typeface="Times New Roman" pitchFamily="18" charset="0"/>
                <a:cs typeface="Times New Roman" pitchFamily="18" charset="0"/>
              </a:rPr>
              <a:t> ở </a:t>
            </a:r>
            <a:r>
              <a:rPr lang="en-US" sz="1400" dirty="0" err="1">
                <a:latin typeface="Times New Roman" pitchFamily="18" charset="0"/>
                <a:cs typeface="Times New Roman" pitchFamily="18" charset="0"/>
              </a:rPr>
              <a:t>Nga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hiểu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thêm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về</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Ngoài</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ra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cuộc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tọa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đàm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Hướng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về</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quê</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hương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Phạm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Ngọc</a:t>
            </a:r>
            <a:r>
              <a:rPr lang="en-US" sz="1400" dirty="0">
                <a:latin typeface="Times New Roman" pitchFamily="18" charset="0"/>
                <a:cs typeface="Times New Roman" pitchFamily="18" charset="0"/>
              </a:rPr>
              <a:t> Trung, </a:t>
            </a:r>
            <a:r>
              <a:rPr lang="en-US" sz="1400" dirty="0" err="1">
                <a:latin typeface="Times New Roman" pitchFamily="18" charset="0"/>
                <a:cs typeface="Times New Roman" pitchFamily="18" charset="0"/>
              </a:rPr>
              <a:t>thay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mặt</a:t>
            </a:r>
            <a:r>
              <a:rPr lang="en-US" sz="1400" dirty="0">
                <a:latin typeface="Times New Roman" pitchFamily="18" charset="0"/>
                <a:cs typeface="Times New Roman" pitchFamily="18" charset="0"/>
              </a:rPr>
              <a:t> Ban </a:t>
            </a:r>
            <a:r>
              <a:rPr lang="en-US" sz="1400" dirty="0" err="1">
                <a:latin typeface="Times New Roman" pitchFamily="18" charset="0"/>
                <a:cs typeface="Times New Roman" pitchFamily="18" charset="0"/>
              </a:rPr>
              <a:t>chấp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tại</a:t>
            </a:r>
            <a:r>
              <a:rPr lang="en-US" sz="1400" dirty="0">
                <a:latin typeface="Times New Roman" pitchFamily="18" charset="0"/>
                <a:cs typeface="Times New Roman" pitchFamily="18" charset="0"/>
              </a:rPr>
              <a:t> Voronezh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cuộc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vận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ủng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Vì</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quê</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hương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địa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Chương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ủng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kéo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dài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ngày</a:t>
            </a:r>
            <a:r>
              <a:rPr lang="en-US" sz="1400" dirty="0">
                <a:latin typeface="Times New Roman" pitchFamily="18" charset="0"/>
                <a:cs typeface="Times New Roman" pitchFamily="18" charset="0"/>
              </a:rPr>
              <a:t> 04/07 </a:t>
            </a:r>
            <a:r>
              <a:rPr lang="en-US" sz="1400" dirty="0" err="1">
                <a:latin typeface="Times New Roman" pitchFamily="18" charset="0"/>
                <a:cs typeface="Times New Roman" pitchFamily="18" charset="0"/>
              </a:rPr>
              <a:t>đến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ngày</a:t>
            </a:r>
            <a:r>
              <a:rPr lang="en-US" sz="1400" dirty="0">
                <a:latin typeface="Times New Roman" pitchFamily="18" charset="0"/>
                <a:cs typeface="Times New Roman" pitchFamily="18" charset="0"/>
              </a:rPr>
              <a:t> 22/12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nay. </a:t>
            </a:r>
          </a:p>
          <a:p>
            <a:pPr algn="just" defTabSz="457200"/>
            <a:r>
              <a:rPr lang="en-US" sz="1400" dirty="0" err="1">
                <a:latin typeface="Times New Roman" pitchFamily="18" charset="0"/>
                <a:cs typeface="Times New Roman" pitchFamily="18" charset="0"/>
              </a:rPr>
              <a:t>Tại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Úc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nhóm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cứu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về</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nhận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ủng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xuất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bản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về</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Nam; </a:t>
            </a:r>
            <a:r>
              <a:rPr lang="en-US" sz="1400" dirty="0" err="1">
                <a:latin typeface="Times New Roman" pitchFamily="18" charset="0"/>
                <a:cs typeface="Times New Roman" pitchFamily="18" charset="0"/>
              </a:rPr>
              <a:t>xây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dựng</a:t>
            </a:r>
            <a:r>
              <a:rPr lang="en-US" sz="1400" dirty="0">
                <a:latin typeface="Times New Roman" pitchFamily="18" charset="0"/>
                <a:cs typeface="Times New Roman" pitchFamily="18" charset="0"/>
              </a:rPr>
              <a:t> website </a:t>
            </a:r>
            <a:r>
              <a:rPr lang="en-US" sz="1400" dirty="0" err="1">
                <a:latin typeface="Times New Roman" pitchFamily="18" charset="0"/>
                <a:cs typeface="Times New Roman" pitchFamily="18" charset="0"/>
              </a:rPr>
              <a:t>tiếng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cung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cấp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liệu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lịch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bản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đồ</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bài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khẳng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định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Nam </a:t>
            </a:r>
            <a:r>
              <a:rPr lang="en-US" sz="1400" dirty="0" err="1">
                <a:latin typeface="Times New Roman" pitchFamily="18" charset="0"/>
                <a:cs typeface="Times New Roman" pitchFamily="18" charset="0"/>
              </a:rPr>
              <a:t>tại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Hoàng</a:t>
            </a:r>
            <a:r>
              <a:rPr lang="en-US" sz="1400" dirty="0">
                <a:latin typeface="Times New Roman" pitchFamily="18" charset="0"/>
                <a:cs typeface="Times New Roman" pitchFamily="18" charset="0"/>
              </a:rPr>
              <a:t> Sa - </a:t>
            </a:r>
            <a:r>
              <a:rPr lang="en-US" sz="1400" dirty="0" err="1">
                <a:latin typeface="Times New Roman" pitchFamily="18" charset="0"/>
                <a:cs typeface="Times New Roman" pitchFamily="18" charset="0"/>
              </a:rPr>
              <a:t>Trường</a:t>
            </a:r>
            <a:r>
              <a:rPr lang="en-US" sz="1400" dirty="0">
                <a:latin typeface="Times New Roman" pitchFamily="18" charset="0"/>
                <a:cs typeface="Times New Roman" pitchFamily="18" charset="0"/>
              </a:rPr>
              <a:t> Sa… </a:t>
            </a: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Khi</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này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đề</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Quỹ</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vì</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Nam” </a:t>
            </a:r>
            <a:r>
              <a:rPr lang="en-US" sz="1400" dirty="0" err="1">
                <a:latin typeface="Times New Roman" pitchFamily="18" charset="0"/>
                <a:cs typeface="Times New Roman" pitchFamily="18" charset="0"/>
              </a:rPr>
              <a:t>tại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do </a:t>
            </a:r>
            <a:r>
              <a:rPr lang="en-US" sz="1400" dirty="0" err="1">
                <a:latin typeface="Times New Roman" pitchFamily="18" charset="0"/>
                <a:cs typeface="Times New Roman" pitchFamily="18" charset="0"/>
              </a:rPr>
              <a:t>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Nguyễn</a:t>
            </a:r>
            <a:r>
              <a:rPr lang="en-US" sz="1400" dirty="0">
                <a:latin typeface="Times New Roman" pitchFamily="18" charset="0"/>
                <a:cs typeface="Times New Roman" pitchFamily="18" charset="0"/>
              </a:rPr>
              <a:t> Trung </a:t>
            </a:r>
            <a:r>
              <a:rPr lang="en-US" sz="1400" dirty="0" err="1">
                <a:latin typeface="Times New Roman" pitchFamily="18" charset="0"/>
                <a:cs typeface="Times New Roman" pitchFamily="18" charset="0"/>
              </a:rPr>
              <a:t>Kiên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cùng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trở</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hiện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Quỹ</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mắt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hoạt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Lễ</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hóa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Nam </a:t>
            </a:r>
            <a:r>
              <a:rPr lang="en-US" sz="1400" dirty="0" err="1">
                <a:latin typeface="Times New Roman" pitchFamily="18" charset="0"/>
                <a:cs typeface="Times New Roman" pitchFamily="18" charset="0"/>
              </a:rPr>
              <a:t>lần</a:t>
            </a:r>
            <a:r>
              <a:rPr lang="en-US" sz="1400" dirty="0">
                <a:latin typeface="Times New Roman" pitchFamily="18" charset="0"/>
                <a:cs typeface="Times New Roman" pitchFamily="18" charset="0"/>
              </a:rPr>
              <a:t> 5 </a:t>
            </a:r>
            <a:r>
              <a:rPr lang="en-US" sz="1400" dirty="0" err="1">
                <a:latin typeface="Times New Roman" pitchFamily="18" charset="0"/>
                <a:cs typeface="Times New Roman" pitchFamily="18" charset="0"/>
              </a:rPr>
              <a:t>vào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ngày</a:t>
            </a:r>
            <a:r>
              <a:rPr lang="en-US" sz="1400" dirty="0">
                <a:latin typeface="Times New Roman" pitchFamily="18" charset="0"/>
                <a:cs typeface="Times New Roman" pitchFamily="18" charset="0"/>
              </a:rPr>
              <a:t> 30/8/2015.  </a:t>
            </a: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dirty="0" smtClean="0"/>
                <a:t>13</a:t>
              </a:r>
              <a:endParaRPr lang="en-US" sz="1300" b="1" dirty="0" smtClean="0"/>
            </a:p>
            <a:p>
              <a:pPr algn="ctr"/>
              <a:r>
                <a:rPr lang="en-US" sz="800" b="1" dirty="0" smtClean="0"/>
                <a:t>THÁNG 9  </a:t>
              </a:r>
            </a:p>
            <a:p>
              <a:pPr algn="ctr"/>
              <a:r>
                <a:rPr lang="en-US" sz="800" b="1" dirty="0" smtClean="0"/>
                <a:t>2015</a:t>
              </a:r>
              <a:endParaRPr lang="en-US" sz="800" b="1" dirty="0"/>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1"/>
                  </a:solidFill>
                  <a:effectLst>
                    <a:glow rad="101600">
                      <a:srgbClr val="FF0000">
                        <a:alpha val="60000"/>
                      </a:srgbClr>
                    </a:glow>
                  </a:effectLst>
                  <a:latin typeface="Calibri" panose="020F0502020204030204" pitchFamily="34" charset="0"/>
                </a:rPr>
                <a:t>GÓC NHÌN TRẺ</a:t>
              </a:r>
              <a:endParaRPr lang="en-US" sz="1500" b="1" dirty="0">
                <a:solidFill>
                  <a:schemeClr val="bg1"/>
                </a:solidFill>
                <a:effectLst>
                  <a:glow rad="101600">
                    <a:srgbClr val="FF0000">
                      <a:alpha val="60000"/>
                    </a:srgbClr>
                  </a:glow>
                </a:effectLst>
                <a:latin typeface="Calibri" panose="020F0502020204030204" pitchFamily="34" charset="0"/>
              </a:endParaRPr>
            </a:p>
          </p:txBody>
        </p:sp>
      </p:grpSp>
      <p:sp>
        <p:nvSpPr>
          <p:cNvPr id="14" name="TextBox 13"/>
          <p:cNvSpPr txBox="1"/>
          <p:nvPr/>
        </p:nvSpPr>
        <p:spPr>
          <a:xfrm>
            <a:off x="533400" y="1066800"/>
            <a:ext cx="5829300" cy="1169551"/>
          </a:xfrm>
          <a:prstGeom prst="rect">
            <a:avLst/>
          </a:prstGeom>
          <a:noFill/>
          <a:ln>
            <a:noFill/>
          </a:ln>
        </p:spPr>
        <p:txBody>
          <a:bodyPr wrap="square" lIns="0" tIns="0" rIns="0" bIns="914400" rtlCol="0" anchor="t" anchorCtr="0">
            <a:spAutoFit/>
          </a:bodyPr>
          <a:lstStyle/>
          <a:p>
            <a:pPr algn="ctr"/>
            <a:r>
              <a:rPr lang="en-US" sz="1600" b="1" dirty="0" err="1">
                <a:latin typeface="Times New Roman" pitchFamily="18" charset="0"/>
                <a:cs typeface="Times New Roman" pitchFamily="18" charset="0"/>
              </a:rPr>
              <a:t>Lời</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hứa</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Trường</a:t>
            </a:r>
            <a:r>
              <a:rPr lang="en-US" sz="1600" b="1" dirty="0">
                <a:latin typeface="Times New Roman" pitchFamily="18" charset="0"/>
                <a:cs typeface="Times New Roman" pitchFamily="18" charset="0"/>
              </a:rPr>
              <a:t> Sa </a:t>
            </a:r>
            <a:r>
              <a:rPr lang="en-US" sz="1600" b="1" dirty="0" err="1">
                <a:latin typeface="Times New Roman" pitchFamily="18" charset="0"/>
                <a:cs typeface="Times New Roman" pitchFamily="18" charset="0"/>
              </a:rPr>
              <a:t>của</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người</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Việt</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xa</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xứ</a:t>
            </a:r>
            <a:r>
              <a:rPr lang="en-US" sz="200" i="1" dirty="0">
                <a:latin typeface="Times New Roman" pitchFamily="18" charset="0"/>
                <a:cs typeface="Times New Roman" pitchFamily="18" charset="0"/>
              </a:rPr>
              <a:t>  </a:t>
            </a:r>
            <a:r>
              <a:rPr lang="en-US" sz="1600" i="1" dirty="0">
                <a:latin typeface="Times New Roman" pitchFamily="18" charset="0"/>
                <a:cs typeface="Times New Roman" pitchFamily="18" charset="0"/>
              </a:rPr>
              <a:t>(</a:t>
            </a:r>
            <a:r>
              <a:rPr lang="en-US" sz="1600" i="1" dirty="0" err="1">
                <a:latin typeface="Times New Roman" pitchFamily="18" charset="0"/>
                <a:cs typeface="Times New Roman" pitchFamily="18" charset="0"/>
              </a:rPr>
              <a:t>tiếp</a:t>
            </a:r>
            <a:r>
              <a:rPr lang="en-US" sz="1600" i="1" dirty="0">
                <a:latin typeface="Times New Roman" pitchFamily="18" charset="0"/>
                <a:cs typeface="Times New Roman" pitchFamily="18" charset="0"/>
              </a:rPr>
              <a:t>)</a:t>
            </a:r>
          </a:p>
        </p:txBody>
      </p:sp>
      <p:pic>
        <p:nvPicPr>
          <p:cNvPr id="12" name="Picture 11" descr="Trường Sa, Hoàng Sa, Du học sinh, biển Đông, Tổ quốc, chủ quyền, Việt kiều">
            <a:hlinkClick r:id="rId7" tooltip="&quot;Gia đình anh Nguyễn Văn Cường trong một lần tham gia phản đối các hoạt động trái&#10;            phép của Trung Quốc tại biển Đông. Ảnh: Phạm Mạnh Cường&quot;"/>
          </p:cNvPr>
          <p:cNvPicPr/>
          <p:nvPr/>
        </p:nvPicPr>
        <p:blipFill>
          <a:blip r:embed="rId8">
            <a:extLst>
              <a:ext uri="{28A0092B-C50C-407E-A947-70E740481C1C}">
                <a14:useLocalDpi xmlns:a14="http://schemas.microsoft.com/office/drawing/2010/main" val="0"/>
              </a:ext>
            </a:extLst>
          </a:blip>
          <a:srcRect/>
          <a:stretch>
            <a:fillRect/>
          </a:stretch>
        </p:blipFill>
        <p:spPr bwMode="auto">
          <a:xfrm>
            <a:off x="2057400" y="1981200"/>
            <a:ext cx="3048001" cy="2438400"/>
          </a:xfrm>
          <a:prstGeom prst="rect">
            <a:avLst/>
          </a:prstGeom>
          <a:noFill/>
          <a:ln>
            <a:noFill/>
          </a:ln>
        </p:spPr>
      </p:pic>
    </p:spTree>
    <p:extLst>
      <p:ext uri="{BB962C8B-B14F-4D97-AF65-F5344CB8AC3E}">
        <p14:creationId xmlns:p14="http://schemas.microsoft.com/office/powerpoint/2010/main" val="40708591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33400" y="1567488"/>
            <a:ext cx="5829300" cy="8756243"/>
          </a:xfrm>
          <a:prstGeom prst="rect">
            <a:avLst/>
          </a:prstGeom>
          <a:noFill/>
          <a:ln>
            <a:noFill/>
          </a:ln>
        </p:spPr>
        <p:txBody>
          <a:bodyPr wrap="square" lIns="0" tIns="0" rIns="0" bIns="914400" rtlCol="0" anchor="t" anchorCtr="0">
            <a:spAutoFit/>
          </a:bodyPr>
          <a:lstStyle/>
          <a:p>
            <a:pPr algn="just" defTabSz="457200"/>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đề</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ngắn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5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Quỹ</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vì</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Nam” </a:t>
            </a:r>
            <a:r>
              <a:rPr lang="en-US" sz="1400" dirty="0" err="1">
                <a:latin typeface="Times New Roman" pitchFamily="18" charset="0"/>
                <a:cs typeface="Times New Roman" pitchFamily="18" charset="0"/>
              </a:rPr>
              <a:t>sẽ</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trung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hỗ</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nhà</a:t>
            </a:r>
            <a:r>
              <a:rPr lang="en-US" sz="1400" dirty="0">
                <a:latin typeface="Times New Roman" pitchFamily="18" charset="0"/>
                <a:cs typeface="Times New Roman" pitchFamily="18" charset="0"/>
              </a:rPr>
              <a:t> ở, </a:t>
            </a:r>
            <a:r>
              <a:rPr lang="en-US" sz="1400" dirty="0" err="1">
                <a:latin typeface="Times New Roman" pitchFamily="18" charset="0"/>
                <a:cs typeface="Times New Roman" pitchFamily="18" charset="0"/>
              </a:rPr>
              <a:t>sách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vở</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bổng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cháu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đẳng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phố</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Hồ</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a:t>
            </a:r>
            <a:r>
              <a:rPr lang="en-US" sz="1400" dirty="0">
                <a:latin typeface="Times New Roman" pitchFamily="18" charset="0"/>
                <a:cs typeface="Times New Roman" pitchFamily="18" charset="0"/>
              </a:rPr>
              <a:t> Minh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con </a:t>
            </a:r>
            <a:r>
              <a:rPr lang="en-US" sz="1400" dirty="0" err="1">
                <a:latin typeface="Times New Roman" pitchFamily="18" charset="0"/>
                <a:cs typeface="Times New Roman" pitchFamily="18" charset="0"/>
              </a:rPr>
              <a:t>em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bộ</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chiến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sĩ</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đang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nhiệm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vụ</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Trường</a:t>
            </a:r>
            <a:r>
              <a:rPr lang="en-US" sz="1400" dirty="0">
                <a:latin typeface="Times New Roman" pitchFamily="18" charset="0"/>
                <a:cs typeface="Times New Roman" pitchFamily="18" charset="0"/>
              </a:rPr>
              <a:t> Sa (</a:t>
            </a:r>
            <a:r>
              <a:rPr lang="en-US" sz="1400" dirty="0" err="1">
                <a:latin typeface="Times New Roman" pitchFamily="18" charset="0"/>
                <a:cs typeface="Times New Roman" pitchFamily="18" charset="0"/>
              </a:rPr>
              <a:t>mô</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theo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nói</a:t>
            </a:r>
            <a:r>
              <a:rPr lang="en-US" sz="1400" dirty="0">
                <a:latin typeface="Times New Roman" pitchFamily="18" charset="0"/>
                <a:cs typeface="Times New Roman" pitchFamily="18" charset="0"/>
              </a:rPr>
              <a:t> ở </a:t>
            </a:r>
            <a:r>
              <a:rPr lang="en-US" sz="1400" dirty="0" err="1">
                <a:latin typeface="Times New Roman" pitchFamily="18" charset="0"/>
                <a:cs typeface="Times New Roman" pitchFamily="18" charset="0"/>
              </a:rPr>
              <a:t>trên</a:t>
            </a:r>
            <a:r>
              <a:rPr lang="en-US" sz="1400" dirty="0">
                <a:latin typeface="Times New Roman" pitchFamily="18" charset="0"/>
                <a:cs typeface="Times New Roman" pitchFamily="18" charset="0"/>
              </a:rPr>
              <a:t>). </a:t>
            </a: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100" i="1" dirty="0" smtClean="0">
              <a:latin typeface="Times New Roman" pitchFamily="18" charset="0"/>
              <a:cs typeface="Times New Roman" pitchFamily="18" charset="0"/>
            </a:endParaRPr>
          </a:p>
          <a:p>
            <a:pPr algn="just" defTabSz="457200"/>
            <a:endParaRPr lang="en-US" sz="1100" i="1" dirty="0">
              <a:latin typeface="Times New Roman" pitchFamily="18" charset="0"/>
              <a:cs typeface="Times New Roman" pitchFamily="18" charset="0"/>
            </a:endParaRPr>
          </a:p>
          <a:p>
            <a:pPr algn="just" defTabSz="457200"/>
            <a:endParaRPr lang="en-US" sz="1100" i="1" dirty="0" smtClean="0">
              <a:latin typeface="Times New Roman" pitchFamily="18" charset="0"/>
              <a:cs typeface="Times New Roman" pitchFamily="18" charset="0"/>
            </a:endParaRPr>
          </a:p>
          <a:p>
            <a:pPr algn="just" defTabSz="457200"/>
            <a:endParaRPr lang="en-US" sz="1100" i="1" dirty="0">
              <a:latin typeface="Times New Roman" pitchFamily="18" charset="0"/>
              <a:cs typeface="Times New Roman" pitchFamily="18" charset="0"/>
            </a:endParaRPr>
          </a:p>
          <a:p>
            <a:pPr algn="just" defTabSz="457200"/>
            <a:endParaRPr lang="en-US" sz="1100" i="1" dirty="0" smtClean="0">
              <a:latin typeface="Times New Roman" pitchFamily="18" charset="0"/>
              <a:cs typeface="Times New Roman" pitchFamily="18" charset="0"/>
            </a:endParaRPr>
          </a:p>
          <a:p>
            <a:pPr algn="just" defTabSz="457200"/>
            <a:endParaRPr lang="en-US" sz="2000" i="1" dirty="0" smtClean="0">
              <a:latin typeface="Times New Roman" pitchFamily="18" charset="0"/>
              <a:cs typeface="Times New Roman" pitchFamily="18" charset="0"/>
            </a:endParaRPr>
          </a:p>
          <a:p>
            <a:pPr algn="ctr" defTabSz="457200"/>
            <a:r>
              <a:rPr lang="en-US" sz="1100" i="1" dirty="0" err="1">
                <a:latin typeface="Times New Roman" pitchFamily="18" charset="0"/>
                <a:cs typeface="Times New Roman" pitchFamily="18" charset="0"/>
              </a:rPr>
              <a:t>Đại</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biểu</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Kiều</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bào</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Đức</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tham</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gia</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chạy</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thử</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xuồng</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cao</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tốc</a:t>
            </a:r>
            <a:r>
              <a:rPr lang="en-US" sz="1100" i="1" dirty="0">
                <a:latin typeface="Times New Roman" pitchFamily="18" charset="0"/>
                <a:cs typeface="Times New Roman" pitchFamily="18" charset="0"/>
              </a:rPr>
              <a:t> CQ </a:t>
            </a:r>
            <a:r>
              <a:rPr lang="en-US" sz="1100" i="1" dirty="0" err="1">
                <a:latin typeface="Times New Roman" pitchFamily="18" charset="0"/>
                <a:cs typeface="Times New Roman" pitchFamily="18" charset="0"/>
              </a:rPr>
              <a:t>trước</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khi</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bàn</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giao</a:t>
            </a:r>
            <a:r>
              <a:rPr lang="en-US" sz="1100" i="1" dirty="0">
                <a:latin typeface="Times New Roman" pitchFamily="18" charset="0"/>
                <a:cs typeface="Times New Roman" pitchFamily="18" charset="0"/>
              </a:rPr>
              <a:t> </a:t>
            </a:r>
            <a:endParaRPr lang="en-US" sz="1100" i="1" dirty="0" smtClean="0">
              <a:latin typeface="Times New Roman" pitchFamily="18" charset="0"/>
              <a:cs typeface="Times New Roman" pitchFamily="18" charset="0"/>
            </a:endParaRPr>
          </a:p>
          <a:p>
            <a:pPr algn="ctr" defTabSz="457200"/>
            <a:r>
              <a:rPr lang="en-US" sz="1100" i="1" dirty="0" err="1" smtClean="0">
                <a:latin typeface="Times New Roman" pitchFamily="18" charset="0"/>
                <a:cs typeface="Times New Roman" pitchFamily="18" charset="0"/>
              </a:rPr>
              <a:t>cho</a:t>
            </a:r>
            <a:r>
              <a:rPr lang="en-US" sz="1100" i="1" dirty="0" smtClean="0">
                <a:latin typeface="Times New Roman" pitchFamily="18" charset="0"/>
                <a:cs typeface="Times New Roman" pitchFamily="18" charset="0"/>
              </a:rPr>
              <a:t> </a:t>
            </a:r>
            <a:r>
              <a:rPr lang="en-US" sz="1100" i="1" dirty="0" err="1">
                <a:latin typeface="Times New Roman" pitchFamily="18" charset="0"/>
                <a:cs typeface="Times New Roman" pitchFamily="18" charset="0"/>
              </a:rPr>
              <a:t>Hải</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quân</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Việt</a:t>
            </a:r>
            <a:r>
              <a:rPr lang="en-US" sz="1100" i="1" dirty="0">
                <a:latin typeface="Times New Roman" pitchFamily="18" charset="0"/>
                <a:cs typeface="Times New Roman" pitchFamily="18" charset="0"/>
              </a:rPr>
              <a:t> Nam. </a:t>
            </a:r>
            <a:r>
              <a:rPr lang="en-US" sz="1100" i="1" dirty="0" err="1">
                <a:latin typeface="Times New Roman" pitchFamily="18" charset="0"/>
                <a:cs typeface="Times New Roman" pitchFamily="18" charset="0"/>
              </a:rPr>
              <a:t>Ảnh</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Phạm</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Mạnh</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Cường</a:t>
            </a:r>
            <a:endParaRPr lang="en-US" sz="1100" i="1" dirty="0">
              <a:latin typeface="Times New Roman" pitchFamily="18" charset="0"/>
              <a:cs typeface="Times New Roman" pitchFamily="18" charset="0"/>
            </a:endParaRPr>
          </a:p>
          <a:p>
            <a:pPr algn="just" defTabSz="457200"/>
            <a:endParaRPr lang="en-US" sz="400" dirty="0" smtClean="0">
              <a:latin typeface="Times New Roman" pitchFamily="18" charset="0"/>
              <a:cs typeface="Times New Roman" pitchFamily="18" charset="0"/>
            </a:endParaRP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Ngoài</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ra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Quỹ</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còn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trung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cứu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rau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nấm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kiện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khắc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nghiệt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chuyển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mặn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ngọt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đang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áp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dụng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chuyển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áp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dụng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đảo</a:t>
            </a:r>
            <a:r>
              <a:rPr lang="en-US" sz="1400" dirty="0">
                <a:latin typeface="Times New Roman" pitchFamily="18" charset="0"/>
                <a:cs typeface="Times New Roman" pitchFamily="18" charset="0"/>
              </a:rPr>
              <a:t>. </a:t>
            </a: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Còn</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nhiều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ý </a:t>
            </a:r>
            <a:r>
              <a:rPr lang="en-US" sz="1400" dirty="0" err="1">
                <a:latin typeface="Times New Roman" pitchFamily="18" charset="0"/>
                <a:cs typeface="Times New Roman" pitchFamily="18" charset="0"/>
              </a:rPr>
              <a:t>tưởng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nhen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nhóm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đang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trở</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hiện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đóng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góp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viên</a:t>
            </a:r>
            <a:r>
              <a:rPr lang="en-US" sz="1400" dirty="0">
                <a:latin typeface="Times New Roman" pitchFamily="18" charset="0"/>
                <a:cs typeface="Times New Roman" pitchFamily="18" charset="0"/>
              </a:rPr>
              <a:t> “D7” </a:t>
            </a:r>
            <a:r>
              <a:rPr lang="en-US" sz="1400" dirty="0" err="1">
                <a:latin typeface="Times New Roman" pitchFamily="18" charset="0"/>
                <a:cs typeface="Times New Roman" pitchFamily="18" charset="0"/>
              </a:rPr>
              <a:t>nói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riêng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chú</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số</a:t>
            </a:r>
            <a:r>
              <a:rPr lang="en-US" sz="1400" dirty="0">
                <a:latin typeface="Times New Roman" pitchFamily="18" charset="0"/>
                <a:cs typeface="Times New Roman" pitchFamily="18" charset="0"/>
              </a:rPr>
              <a:t> 6 (2015) </a:t>
            </a:r>
            <a:r>
              <a:rPr lang="en-US" sz="1400" dirty="0" err="1">
                <a:latin typeface="Times New Roman" pitchFamily="18" charset="0"/>
                <a:cs typeface="Times New Roman" pitchFamily="18" charset="0"/>
              </a:rPr>
              <a:t>nói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cũng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con </a:t>
            </a:r>
            <a:r>
              <a:rPr lang="en-US" sz="1400" dirty="0" err="1">
                <a:latin typeface="Times New Roman" pitchFamily="18" charset="0"/>
                <a:cs typeface="Times New Roman" pitchFamily="18" charset="0"/>
              </a:rPr>
              <a:t>đất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đang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sống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tập</a:t>
            </a:r>
            <a:r>
              <a:rPr lang="en-US" sz="1400" dirty="0">
                <a:latin typeface="Times New Roman" pitchFamily="18" charset="0"/>
                <a:cs typeface="Times New Roman" pitchFamily="18" charset="0"/>
              </a:rPr>
              <a:t> ở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ngoài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cuộc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đổi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nhất</a:t>
            </a:r>
            <a:r>
              <a:rPr lang="en-US" sz="1400" dirty="0">
                <a:latin typeface="Times New Roman" pitchFamily="18" charset="0"/>
                <a:cs typeface="Times New Roman" pitchFamily="18" charset="0"/>
              </a:rPr>
              <a:t> qua </a:t>
            </a:r>
            <a:r>
              <a:rPr lang="en-US" sz="1400" dirty="0" err="1">
                <a:latin typeface="Times New Roman" pitchFamily="18" charset="0"/>
                <a:cs typeface="Times New Roman" pitchFamily="18" charset="0"/>
              </a:rPr>
              <a:t>viber</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tháng</a:t>
            </a:r>
            <a:r>
              <a:rPr lang="en-US" sz="1400" dirty="0">
                <a:latin typeface="Times New Roman" pitchFamily="18" charset="0"/>
                <a:cs typeface="Times New Roman" pitchFamily="18" charset="0"/>
              </a:rPr>
              <a:t> 8 </a:t>
            </a:r>
            <a:r>
              <a:rPr lang="en-US" sz="1400" dirty="0" err="1">
                <a:latin typeface="Times New Roman" pitchFamily="18" charset="0"/>
                <a:cs typeface="Times New Roman" pitchFamily="18" charset="0"/>
              </a:rPr>
              <a:t>này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chúng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thống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rằng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lấy</a:t>
            </a:r>
            <a:r>
              <a:rPr lang="en-US" sz="1400" dirty="0">
                <a:latin typeface="Times New Roman" pitchFamily="18" charset="0"/>
                <a:cs typeface="Times New Roman" pitchFamily="18" charset="0"/>
              </a:rPr>
              <a:t> “D7” </a:t>
            </a:r>
            <a:r>
              <a:rPr lang="en-US" sz="1400" dirty="0" err="1">
                <a:latin typeface="Times New Roman" pitchFamily="18" charset="0"/>
                <a:cs typeface="Times New Roman" pitchFamily="18" charset="0"/>
              </a:rPr>
              <a:t>làm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cốt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sau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mở</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kêu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gọi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bào</a:t>
            </a:r>
            <a:r>
              <a:rPr lang="en-US" sz="1400" dirty="0">
                <a:latin typeface="Times New Roman" pitchFamily="18" charset="0"/>
                <a:cs typeface="Times New Roman" pitchFamily="18" charset="0"/>
              </a:rPr>
              <a:t> ở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hỗ</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đóng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góp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tiếp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tục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chiếc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xuồng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Trường</a:t>
            </a:r>
            <a:r>
              <a:rPr lang="en-US" sz="1400" dirty="0">
                <a:latin typeface="Times New Roman" pitchFamily="18" charset="0"/>
                <a:cs typeface="Times New Roman" pitchFamily="18" charset="0"/>
              </a:rPr>
              <a:t> Sa </a:t>
            </a:r>
            <a:r>
              <a:rPr lang="en-US" sz="1400" dirty="0" err="1">
                <a:latin typeface="Times New Roman" pitchFamily="18" charset="0"/>
                <a:cs typeface="Times New Roman" pitchFamily="18" charset="0"/>
              </a:rPr>
              <a:t>trị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khoảng</a:t>
            </a:r>
            <a:r>
              <a:rPr lang="en-US" sz="1400" dirty="0">
                <a:latin typeface="Times New Roman" pitchFamily="18" charset="0"/>
                <a:cs typeface="Times New Roman" pitchFamily="18" charset="0"/>
              </a:rPr>
              <a:t> 150, 000 USD </a:t>
            </a:r>
            <a:r>
              <a:rPr lang="en-US" sz="1400" dirty="0" err="1">
                <a:latin typeface="Times New Roman" pitchFamily="18" charset="0"/>
                <a:cs typeface="Times New Roman" pitchFamily="18" charset="0"/>
              </a:rPr>
              <a:t>cho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lượng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Nam.  </a:t>
            </a: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Một</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số</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lớn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còn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đang</a:t>
            </a:r>
            <a:r>
              <a:rPr lang="en-US" sz="1400" dirty="0">
                <a:latin typeface="Times New Roman" pitchFamily="18" charset="0"/>
                <a:cs typeface="Times New Roman" pitchFamily="18" charset="0"/>
              </a:rPr>
              <a:t> ở </a:t>
            </a:r>
            <a:r>
              <a:rPr lang="en-US" sz="1400" dirty="0" err="1">
                <a:latin typeface="Times New Roman" pitchFamily="18" charset="0"/>
                <a:cs typeface="Times New Roman" pitchFamily="18" charset="0"/>
              </a:rPr>
              <a:t>phía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nhưng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hứa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Trường</a:t>
            </a:r>
            <a:r>
              <a:rPr lang="en-US" sz="1400" dirty="0">
                <a:latin typeface="Times New Roman" pitchFamily="18" charset="0"/>
                <a:cs typeface="Times New Roman" pitchFamily="18" charset="0"/>
              </a:rPr>
              <a:t> Sa” </a:t>
            </a:r>
            <a:r>
              <a:rPr lang="en-US" sz="1400" dirty="0" err="1">
                <a:latin typeface="Times New Roman" pitchFamily="18" charset="0"/>
                <a:cs typeface="Times New Roman" pitchFamily="18" charset="0"/>
              </a:rPr>
              <a:t>vẫn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còn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chỉ</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nhiệt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huyết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cùng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nhìn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về</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hướng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tin </a:t>
            </a:r>
            <a:r>
              <a:rPr lang="en-US" sz="1400" dirty="0" err="1">
                <a:latin typeface="Times New Roman" pitchFamily="18" charset="0"/>
                <a:cs typeface="Times New Roman" pitchFamily="18" charset="0"/>
              </a:rPr>
              <a:t>rằng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mọi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sẽ</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tâm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bằng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vì</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chúng</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đang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ngày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đêm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hướng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về</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mẹ</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đang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nghe</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gọi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mình</a:t>
            </a:r>
            <a:r>
              <a:rPr lang="en-US" sz="1400" dirty="0">
                <a:latin typeface="Times New Roman" pitchFamily="18" charset="0"/>
                <a:cs typeface="Times New Roman" pitchFamily="18" charset="0"/>
              </a:rPr>
              <a:t>”. </a:t>
            </a:r>
          </a:p>
          <a:p>
            <a:pPr algn="r" defTabSz="457200"/>
            <a:r>
              <a:rPr lang="en-US" sz="1400" b="1" i="1" dirty="0" smtClean="0">
                <a:latin typeface="Times New Roman" pitchFamily="18" charset="0"/>
                <a:cs typeface="Times New Roman" pitchFamily="18" charset="0"/>
              </a:rPr>
              <a:t>(</a:t>
            </a:r>
            <a:r>
              <a:rPr lang="en-US" sz="1400" b="1" i="1" dirty="0" err="1" smtClean="0">
                <a:latin typeface="Times New Roman" pitchFamily="18" charset="0"/>
                <a:cs typeface="Times New Roman" pitchFamily="18" charset="0"/>
              </a:rPr>
              <a:t>Trần</a:t>
            </a:r>
            <a:r>
              <a:rPr lang="en-US" sz="1400" b="1" i="1" dirty="0" smtClean="0">
                <a:latin typeface="Times New Roman" pitchFamily="18" charset="0"/>
                <a:cs typeface="Times New Roman" pitchFamily="18" charset="0"/>
              </a:rPr>
              <a:t> </a:t>
            </a:r>
            <a:r>
              <a:rPr lang="en-US" sz="1400" b="1" i="1" dirty="0" err="1">
                <a:latin typeface="Times New Roman" pitchFamily="18" charset="0"/>
                <a:cs typeface="Times New Roman" pitchFamily="18" charset="0"/>
              </a:rPr>
              <a:t>Hữu</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Thùy</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Giang</a:t>
            </a:r>
            <a:endParaRPr lang="en-US" sz="1400" b="1" i="1" dirty="0">
              <a:latin typeface="Times New Roman" pitchFamily="18" charset="0"/>
              <a:cs typeface="Times New Roman" pitchFamily="18" charset="0"/>
            </a:endParaRPr>
          </a:p>
          <a:p>
            <a:pPr algn="r" defTabSz="457200"/>
            <a:r>
              <a:rPr lang="en-US" sz="1400" b="1" i="1" dirty="0" smtClean="0">
                <a:latin typeface="Times New Roman" pitchFamily="18" charset="0"/>
                <a:cs typeface="Times New Roman" pitchFamily="18" charset="0"/>
              </a:rPr>
              <a:t>NCS </a:t>
            </a:r>
            <a:r>
              <a:rPr lang="en-US" sz="1400" b="1" i="1" dirty="0" err="1">
                <a:latin typeface="Times New Roman" pitchFamily="18" charset="0"/>
                <a:cs typeface="Times New Roman" pitchFamily="18" charset="0"/>
              </a:rPr>
              <a:t>chuyên</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ngành</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Quản</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lý</a:t>
            </a:r>
            <a:r>
              <a:rPr lang="en-US" sz="1400" b="1" i="1" dirty="0">
                <a:latin typeface="Times New Roman" pitchFamily="18" charset="0"/>
                <a:cs typeface="Times New Roman" pitchFamily="18" charset="0"/>
              </a:rPr>
              <a:t> du </a:t>
            </a:r>
            <a:r>
              <a:rPr lang="en-US" sz="1400" b="1" i="1" dirty="0" err="1">
                <a:latin typeface="Times New Roman" pitchFamily="18" charset="0"/>
                <a:cs typeface="Times New Roman" pitchFamily="18" charset="0"/>
              </a:rPr>
              <a:t>lịch</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Đại</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học</a:t>
            </a:r>
            <a:r>
              <a:rPr lang="en-US" sz="1400" b="1" i="1" dirty="0">
                <a:latin typeface="Times New Roman" pitchFamily="18" charset="0"/>
                <a:cs typeface="Times New Roman" pitchFamily="18" charset="0"/>
              </a:rPr>
              <a:t> Southern Cross, </a:t>
            </a:r>
            <a:r>
              <a:rPr lang="en-US" sz="1400" b="1" i="1" dirty="0" err="1">
                <a:latin typeface="Times New Roman" pitchFamily="18" charset="0"/>
                <a:cs typeface="Times New Roman" pitchFamily="18" charset="0"/>
              </a:rPr>
              <a:t>Úc</a:t>
            </a:r>
            <a:r>
              <a:rPr lang="en-US" sz="1400" dirty="0" smtClean="0">
                <a:latin typeface="Times New Roman" pitchFamily="18" charset="0"/>
                <a:cs typeface="Times New Roman" pitchFamily="18" charset="0"/>
              </a:rPr>
              <a:t>)</a:t>
            </a:r>
            <a:endParaRPr lang="en-US" sz="1400" dirty="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dirty="0" smtClean="0"/>
                <a:t>14</a:t>
              </a:r>
              <a:endParaRPr lang="en-US" sz="1300" b="1" dirty="0" smtClean="0"/>
            </a:p>
            <a:p>
              <a:pPr algn="ctr"/>
              <a:r>
                <a:rPr lang="en-US" sz="800" b="1" dirty="0" smtClean="0"/>
                <a:t>THÁNG 9  </a:t>
              </a:r>
            </a:p>
            <a:p>
              <a:pPr algn="ctr"/>
              <a:r>
                <a:rPr lang="en-US" sz="800" b="1" dirty="0" smtClean="0"/>
                <a:t>2015</a:t>
              </a:r>
              <a:endParaRPr lang="en-US" sz="800" b="1" dirty="0"/>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1"/>
                  </a:solidFill>
                  <a:effectLst>
                    <a:glow rad="101600">
                      <a:srgbClr val="FF0000">
                        <a:alpha val="60000"/>
                      </a:srgbClr>
                    </a:glow>
                  </a:effectLst>
                  <a:latin typeface="Calibri" panose="020F0502020204030204" pitchFamily="34" charset="0"/>
                </a:rPr>
                <a:t>GÓC NHÌN TRẺ</a:t>
              </a:r>
              <a:endParaRPr lang="en-US" sz="1500" b="1" dirty="0">
                <a:solidFill>
                  <a:schemeClr val="bg1"/>
                </a:solidFill>
                <a:effectLst>
                  <a:glow rad="101600">
                    <a:srgbClr val="FF0000">
                      <a:alpha val="60000"/>
                    </a:srgbClr>
                  </a:glow>
                </a:effectLst>
                <a:latin typeface="Calibri" panose="020F0502020204030204" pitchFamily="34" charset="0"/>
              </a:endParaRPr>
            </a:p>
          </p:txBody>
        </p:sp>
      </p:grpSp>
      <p:sp>
        <p:nvSpPr>
          <p:cNvPr id="14" name="TextBox 13"/>
          <p:cNvSpPr txBox="1"/>
          <p:nvPr/>
        </p:nvSpPr>
        <p:spPr>
          <a:xfrm>
            <a:off x="533400" y="1066800"/>
            <a:ext cx="5829300" cy="1169551"/>
          </a:xfrm>
          <a:prstGeom prst="rect">
            <a:avLst/>
          </a:prstGeom>
          <a:noFill/>
          <a:ln>
            <a:noFill/>
          </a:ln>
        </p:spPr>
        <p:txBody>
          <a:bodyPr wrap="square" lIns="0" tIns="0" rIns="0" bIns="914400" rtlCol="0" anchor="t" anchorCtr="0">
            <a:spAutoFit/>
          </a:bodyPr>
          <a:lstStyle/>
          <a:p>
            <a:pPr algn="ctr"/>
            <a:r>
              <a:rPr lang="en-US" sz="1600" b="1" dirty="0" err="1">
                <a:latin typeface="Times New Roman" pitchFamily="18" charset="0"/>
                <a:cs typeface="Times New Roman" pitchFamily="18" charset="0"/>
              </a:rPr>
              <a:t>Lời</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hứa</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Trường</a:t>
            </a:r>
            <a:r>
              <a:rPr lang="en-US" sz="1600" b="1" dirty="0">
                <a:latin typeface="Times New Roman" pitchFamily="18" charset="0"/>
                <a:cs typeface="Times New Roman" pitchFamily="18" charset="0"/>
              </a:rPr>
              <a:t> Sa </a:t>
            </a:r>
            <a:r>
              <a:rPr lang="en-US" sz="1600" b="1" dirty="0" err="1">
                <a:latin typeface="Times New Roman" pitchFamily="18" charset="0"/>
                <a:cs typeface="Times New Roman" pitchFamily="18" charset="0"/>
              </a:rPr>
              <a:t>của</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người</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Việt</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xa</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xứ</a:t>
            </a:r>
            <a:r>
              <a:rPr lang="en-US" sz="200" i="1" dirty="0">
                <a:latin typeface="Times New Roman" pitchFamily="18" charset="0"/>
                <a:cs typeface="Times New Roman" pitchFamily="18" charset="0"/>
              </a:rPr>
              <a:t>  </a:t>
            </a:r>
            <a:r>
              <a:rPr lang="en-US" sz="1600" i="1" dirty="0">
                <a:latin typeface="Times New Roman" pitchFamily="18" charset="0"/>
                <a:cs typeface="Times New Roman" pitchFamily="18" charset="0"/>
              </a:rPr>
              <a:t>(</a:t>
            </a:r>
            <a:r>
              <a:rPr lang="en-US" sz="1600" i="1" dirty="0" err="1">
                <a:latin typeface="Times New Roman" pitchFamily="18" charset="0"/>
                <a:cs typeface="Times New Roman" pitchFamily="18" charset="0"/>
              </a:rPr>
              <a:t>tiếp</a:t>
            </a:r>
            <a:r>
              <a:rPr lang="en-US" sz="1600" i="1" dirty="0">
                <a:latin typeface="Times New Roman" pitchFamily="18" charset="0"/>
                <a:cs typeface="Times New Roman" pitchFamily="18" charset="0"/>
              </a:rPr>
              <a:t>)</a:t>
            </a:r>
          </a:p>
        </p:txBody>
      </p:sp>
      <p:pic>
        <p:nvPicPr>
          <p:cNvPr id="13" name="Picture 12" descr="Trường Sa, Hoàng Sa, Du học sinh, biển Đông, Tổ quốc, chủ quyền, Việt kiều">
            <a:hlinkClick r:id="rId7" tooltip="&quot; Đại biểu Kiều bào Đức tham gia chạy thử xuồng cao tốc CQ trước khi bàn&#10;            giao cho Hải quân Việt Nam. Ảnh: Phạm Mạnh Cường&quot;"/>
          </p:cNvPr>
          <p:cNvPicPr/>
          <p:nvPr/>
        </p:nvPicPr>
        <p:blipFill>
          <a:blip r:embed="rId8">
            <a:extLst>
              <a:ext uri="{28A0092B-C50C-407E-A947-70E740481C1C}">
                <a14:useLocalDpi xmlns:a14="http://schemas.microsoft.com/office/drawing/2010/main" val="0"/>
              </a:ext>
            </a:extLst>
          </a:blip>
          <a:srcRect/>
          <a:stretch>
            <a:fillRect/>
          </a:stretch>
        </p:blipFill>
        <p:spPr bwMode="auto">
          <a:xfrm>
            <a:off x="1905000" y="2743200"/>
            <a:ext cx="3039094" cy="2057400"/>
          </a:xfrm>
          <a:prstGeom prst="rect">
            <a:avLst/>
          </a:prstGeom>
          <a:noFill/>
          <a:ln>
            <a:noFill/>
          </a:ln>
        </p:spPr>
      </p:pic>
    </p:spTree>
    <p:extLst>
      <p:ext uri="{BB962C8B-B14F-4D97-AF65-F5344CB8AC3E}">
        <p14:creationId xmlns:p14="http://schemas.microsoft.com/office/powerpoint/2010/main" val="32742000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33400" y="1066800"/>
            <a:ext cx="5829300" cy="1231106"/>
          </a:xfrm>
          <a:prstGeom prst="rect">
            <a:avLst/>
          </a:prstGeom>
          <a:noFill/>
          <a:ln>
            <a:noFill/>
          </a:ln>
        </p:spPr>
        <p:txBody>
          <a:bodyPr wrap="square" lIns="0" tIns="0" rIns="0" bIns="914400" rtlCol="0" anchor="t" anchorCtr="0">
            <a:spAutoFit/>
          </a:bodyPr>
          <a:lstStyle/>
          <a:p>
            <a:pPr algn="ctr"/>
            <a:r>
              <a:rPr lang="en-US" sz="2000" b="1" dirty="0" err="1">
                <a:latin typeface="Times New Roman" pitchFamily="18" charset="0"/>
                <a:cs typeface="Times New Roman" pitchFamily="18" charset="0"/>
              </a:rPr>
              <a:t>Nghiện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facebook</a:t>
            </a:r>
            <a:r>
              <a:rPr lang="en-US" sz="2000" b="1" dirty="0">
                <a:latin typeface="Times New Roman" pitchFamily="18" charset="0"/>
                <a:cs typeface="Times New Roman" pitchFamily="18" charset="0"/>
              </a:rPr>
              <a:t> - </a:t>
            </a:r>
            <a:r>
              <a:rPr lang="en-US" sz="2000" b="1" dirty="0" err="1">
                <a:latin typeface="Times New Roman" pitchFamily="18" charset="0"/>
                <a:cs typeface="Times New Roman" pitchFamily="18" charset="0"/>
              </a:rPr>
              <a:t>những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nguy</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hiểm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khó</a:t>
            </a:r>
            <a:r>
              <a:rPr lang="en-US" sz="2000" b="1" dirty="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lường</a:t>
            </a:r>
            <a:endParaRPr lang="en-US" dirty="0">
              <a:latin typeface="Times New Roman" pitchFamily="18" charset="0"/>
              <a:cs typeface="Times New Roman" pitchFamily="18" charset="0"/>
            </a:endParaRPr>
          </a:p>
        </p:txBody>
      </p:sp>
      <p:sp>
        <p:nvSpPr>
          <p:cNvPr id="17" name="TextBox 16"/>
          <p:cNvSpPr txBox="1"/>
          <p:nvPr/>
        </p:nvSpPr>
        <p:spPr>
          <a:xfrm>
            <a:off x="533400" y="1600200"/>
            <a:ext cx="5829300" cy="8833187"/>
          </a:xfrm>
          <a:prstGeom prst="rect">
            <a:avLst/>
          </a:prstGeom>
          <a:noFill/>
          <a:ln>
            <a:noFill/>
          </a:ln>
        </p:spPr>
        <p:txBody>
          <a:bodyPr wrap="square" lIns="0" tIns="0" rIns="0" bIns="914400" rtlCol="0" anchor="t" anchorCtr="0">
            <a:spAutoFit/>
          </a:bodyPr>
          <a:lstStyle/>
          <a:p>
            <a:pPr algn="just" defTabSz="457200">
              <a:spcBef>
                <a:spcPts val="600"/>
              </a:spcBef>
              <a:tabLst>
                <a:tab pos="457200" algn="l"/>
              </a:tabLst>
            </a:pPr>
            <a:r>
              <a:rPr lang="en-US" sz="1400" b="1" i="1" dirty="0" err="1">
                <a:latin typeface="Times New Roman" pitchFamily="18" charset="0"/>
                <a:cs typeface="Times New Roman" pitchFamily="18" charset="0"/>
              </a:rPr>
              <a:t>Bản</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chất</a:t>
            </a:r>
            <a:r>
              <a:rPr lang="en-US" sz="1400" b="1" i="1" dirty="0">
                <a:latin typeface="Times New Roman" pitchFamily="18" charset="0"/>
                <a:cs typeface="Times New Roman" pitchFamily="18" charset="0"/>
              </a:rPr>
              <a:t> Facebook </a:t>
            </a:r>
            <a:r>
              <a:rPr lang="en-US" sz="1400" b="1" i="1" dirty="0" err="1">
                <a:latin typeface="Times New Roman" pitchFamily="18" charset="0"/>
                <a:cs typeface="Times New Roman" pitchFamily="18" charset="0"/>
              </a:rPr>
              <a:t>không</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xấu</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nhưng</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với</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nhiều</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bạn</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trẻ</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chưa</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kiểm</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soát</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tốt</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để</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giá</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trị</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ảo</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trên</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mạng</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kiểm</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soát</a:t>
            </a:r>
            <a:r>
              <a:rPr lang="en-US" sz="1400" b="1" i="1" dirty="0">
                <a:latin typeface="Times New Roman" pitchFamily="18" charset="0"/>
                <a:cs typeface="Times New Roman" pitchFamily="18" charset="0"/>
              </a:rPr>
              <a:t>, chi </a:t>
            </a:r>
            <a:r>
              <a:rPr lang="en-US" sz="1400" b="1" i="1" dirty="0" err="1">
                <a:latin typeface="Times New Roman" pitchFamily="18" charset="0"/>
                <a:cs typeface="Times New Roman" pitchFamily="18" charset="0"/>
              </a:rPr>
              <a:t>phối</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thì</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không</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chỉ</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bị</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nghiện</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làm</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mất</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thời</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gian</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mà</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còn</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tự</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gây</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cho</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mình</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nhiều</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mối</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nguy</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hiểm</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khó</a:t>
            </a:r>
            <a:r>
              <a:rPr lang="en-US" sz="1400" b="1" i="1" dirty="0">
                <a:latin typeface="Times New Roman" pitchFamily="18" charset="0"/>
                <a:cs typeface="Times New Roman" pitchFamily="18" charset="0"/>
              </a:rPr>
              <a:t> </a:t>
            </a:r>
            <a:r>
              <a:rPr lang="en-US" sz="1400" b="1" i="1" dirty="0" err="1" smtClean="0">
                <a:latin typeface="Times New Roman" pitchFamily="18" charset="0"/>
                <a:cs typeface="Times New Roman" pitchFamily="18" charset="0"/>
              </a:rPr>
              <a:t>lường</a:t>
            </a:r>
            <a:endParaRPr lang="en-US" sz="1400" b="1" i="1" dirty="0" smtClean="0">
              <a:latin typeface="Times New Roman" pitchFamily="18" charset="0"/>
              <a:cs typeface="Times New Roman" pitchFamily="18" charset="0"/>
            </a:endParaRPr>
          </a:p>
          <a:p>
            <a:pPr algn="just" defTabSz="457200">
              <a:spcBef>
                <a:spcPts val="600"/>
              </a:spcBef>
              <a:tabLst>
                <a:tab pos="457200" algn="l"/>
              </a:tabLst>
            </a:pPr>
            <a:endParaRPr lang="en-US" sz="1000" dirty="0">
              <a:latin typeface="Times New Roman" pitchFamily="18" charset="0"/>
              <a:cs typeface="Times New Roman" pitchFamily="18" charset="0"/>
            </a:endParaRPr>
          </a:p>
          <a:p>
            <a:pPr algn="just" defTabSz="457200"/>
            <a:r>
              <a:rPr lang="en-US" sz="1400" b="1" i="1" dirty="0" err="1">
                <a:latin typeface="Times New Roman" pitchFamily="18" charset="0"/>
                <a:cs typeface="Times New Roman" pitchFamily="18" charset="0"/>
              </a:rPr>
              <a:t>Sức</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hút</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và</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nguy</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cơ</a:t>
            </a:r>
            <a:endParaRPr lang="en-US" sz="1400" dirty="0">
              <a:latin typeface="Times New Roman" pitchFamily="18" charset="0"/>
              <a:cs typeface="Times New Roman" pitchFamily="18" charset="0"/>
            </a:endParaRP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Giao</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tiếp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cầu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bản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con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đặc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biệt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ở </a:t>
            </a:r>
            <a:r>
              <a:rPr lang="en-US" sz="1400" dirty="0" err="1">
                <a:latin typeface="Times New Roman" pitchFamily="18" charset="0"/>
                <a:cs typeface="Times New Roman" pitchFamily="18" charset="0"/>
              </a:rPr>
              <a:t>giới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lứa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tuổi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thích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tụm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tụm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bảy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tiếp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xúc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thì</a:t>
            </a:r>
            <a:r>
              <a:rPr lang="en-US" sz="1400" dirty="0">
                <a:latin typeface="Times New Roman" pitchFamily="18" charset="0"/>
                <a:cs typeface="Times New Roman" pitchFamily="18" charset="0"/>
              </a:rPr>
              <a:t> Facebook </a:t>
            </a:r>
            <a:r>
              <a:rPr lang="en-US" sz="1400" dirty="0" err="1">
                <a:latin typeface="Times New Roman" pitchFamily="18" charset="0"/>
                <a:cs typeface="Times New Roman" pitchFamily="18" charset="0"/>
              </a:rPr>
              <a:t>trở</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trung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tâm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tiếp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vô</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cùng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dạng</a:t>
            </a:r>
            <a:r>
              <a:rPr lang="en-US" sz="1400" dirty="0">
                <a:latin typeface="Times New Roman" pitchFamily="18" charset="0"/>
                <a:cs typeface="Times New Roman" pitchFamily="18" charset="0"/>
              </a:rPr>
              <a:t>.</a:t>
            </a:r>
          </a:p>
          <a:p>
            <a:pPr algn="just" defTabSz="457200">
              <a:spcBef>
                <a:spcPts val="600"/>
              </a:spcBef>
              <a:tabLst>
                <a:tab pos="457200" algn="l"/>
              </a:tabLst>
            </a:pPr>
            <a:endParaRPr lang="en-US" sz="100" dirty="0" smtClean="0">
              <a:latin typeface="Times New Roman" pitchFamily="18" charset="0"/>
              <a:cs typeface="Times New Roman" pitchFamily="18" charset="0"/>
            </a:endParaRP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Ngày</a:t>
            </a:r>
            <a:r>
              <a:rPr lang="en-US" sz="1400" dirty="0" smtClean="0">
                <a:latin typeface="Times New Roman" pitchFamily="18" charset="0"/>
                <a:cs typeface="Times New Roman" pitchFamily="18" charset="0"/>
              </a:rPr>
              <a:t> </a:t>
            </a:r>
            <a:r>
              <a:rPr lang="en-US" sz="1400" dirty="0">
                <a:latin typeface="Times New Roman" pitchFamily="18" charset="0"/>
                <a:cs typeface="Times New Roman" pitchFamily="18" charset="0"/>
              </a:rPr>
              <a:t>nay, Facebook </a:t>
            </a:r>
            <a:r>
              <a:rPr lang="en-US" sz="1400" dirty="0" err="1">
                <a:latin typeface="Times New Roman" pitchFamily="18" charset="0"/>
                <a:cs typeface="Times New Roman" pitchFamily="18" charset="0"/>
              </a:rPr>
              <a:t>trở</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thiếu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nguy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lớn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em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dễ</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nghiện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đắm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chìm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giới</a:t>
            </a:r>
            <a:r>
              <a:rPr lang="en-US" sz="1400" dirty="0">
                <a:latin typeface="Times New Roman" pitchFamily="18" charset="0"/>
                <a:cs typeface="Times New Roman" pitchFamily="18" charset="0"/>
              </a:rPr>
              <a:t> online </a:t>
            </a:r>
            <a:r>
              <a:rPr lang="en-US" sz="1400" dirty="0" err="1">
                <a:latin typeface="Times New Roman" pitchFamily="18" charset="0"/>
                <a:cs typeface="Times New Roman" pitchFamily="18" charset="0"/>
              </a:rPr>
              <a:t>vô</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cùng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vì</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trung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bị</a:t>
            </a:r>
            <a:r>
              <a:rPr lang="en-US" sz="1400" dirty="0">
                <a:latin typeface="Times New Roman" pitchFamily="18" charset="0"/>
                <a:cs typeface="Times New Roman" pitchFamily="18" charset="0"/>
              </a:rPr>
              <a:t>” Facebook </a:t>
            </a:r>
            <a:r>
              <a:rPr lang="en-US" sz="1400" dirty="0" err="1">
                <a:latin typeface="Times New Roman" pitchFamily="18" charset="0"/>
                <a:cs typeface="Times New Roman" pitchFamily="18" charset="0"/>
              </a:rPr>
              <a:t>làm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lấn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chuyện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lấn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tiếp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cha </a:t>
            </a:r>
            <a:r>
              <a:rPr lang="en-US" sz="1400" dirty="0" err="1">
                <a:latin typeface="Times New Roman" pitchFamily="18" charset="0"/>
                <a:cs typeface="Times New Roman" pitchFamily="18" charset="0"/>
              </a:rPr>
              <a:t>mẹ</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Lúc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đó</a:t>
            </a:r>
            <a:r>
              <a:rPr lang="en-US" sz="1400" dirty="0">
                <a:latin typeface="Times New Roman" pitchFamily="18" charset="0"/>
                <a:cs typeface="Times New Roman" pitchFamily="18" charset="0"/>
              </a:rPr>
              <a:t>, Facebook </a:t>
            </a:r>
            <a:r>
              <a:rPr lang="en-US" sz="1400" dirty="0" err="1">
                <a:latin typeface="Times New Roman" pitchFamily="18" charset="0"/>
                <a:cs typeface="Times New Roman" pitchFamily="18" charset="0"/>
              </a:rPr>
              <a:t>như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mê</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cung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thì</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còn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ra.</a:t>
            </a:r>
            <a:endParaRPr lang="en-US" sz="1400" dirty="0">
              <a:latin typeface="Times New Roman" pitchFamily="18" charset="0"/>
              <a:cs typeface="Times New Roman" pitchFamily="18" charset="0"/>
            </a:endParaRP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Một</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nguy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lớn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kém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dễ</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cuốn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Tút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tấm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ảnh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đẹp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hút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thích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chút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từng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câu</a:t>
            </a:r>
            <a:r>
              <a:rPr lang="en-US" sz="1400" dirty="0">
                <a:latin typeface="Times New Roman" pitchFamily="18" charset="0"/>
                <a:cs typeface="Times New Roman" pitchFamily="18" charset="0"/>
              </a:rPr>
              <a:t> status (</a:t>
            </a:r>
            <a:r>
              <a:rPr lang="en-US" sz="1400" dirty="0" err="1">
                <a:latin typeface="Times New Roman" pitchFamily="18" charset="0"/>
                <a:cs typeface="Times New Roman" pitchFamily="18" charset="0"/>
              </a:rPr>
              <a:t>trạng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hút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luận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sống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mang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hiệu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quả</a:t>
            </a:r>
            <a:r>
              <a:rPr lang="en-US" sz="1400" dirty="0">
                <a:latin typeface="Times New Roman" pitchFamily="18" charset="0"/>
                <a:cs typeface="Times New Roman" pitchFamily="18" charset="0"/>
              </a:rPr>
              <a:t>.</a:t>
            </a: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Chúng</a:t>
            </a:r>
            <a:r>
              <a:rPr lang="en-US" sz="1400" dirty="0" smtClean="0">
                <a:latin typeface="Times New Roman" pitchFamily="18" charset="0"/>
                <a:cs typeface="Times New Roman" pitchFamily="18" charset="0"/>
              </a:rPr>
              <a:t> </a:t>
            </a:r>
            <a:r>
              <a:rPr lang="en-US" sz="1400" dirty="0">
                <a:latin typeface="Times New Roman" pitchFamily="18" charset="0"/>
                <a:cs typeface="Times New Roman" pitchFamily="18" charset="0"/>
              </a:rPr>
              <a:t>ta </a:t>
            </a:r>
            <a:r>
              <a:rPr lang="en-US" sz="1400" dirty="0" err="1">
                <a:latin typeface="Times New Roman" pitchFamily="18" charset="0"/>
                <a:cs typeface="Times New Roman" pitchFamily="18" charset="0"/>
              </a:rPr>
              <a:t>rất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đau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đây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chứng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kiến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câu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chuyện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tung</a:t>
            </a:r>
            <a:r>
              <a:rPr lang="en-US" sz="1400" dirty="0">
                <a:latin typeface="Times New Roman" pitchFamily="18" charset="0"/>
                <a:cs typeface="Times New Roman" pitchFamily="18" charset="0"/>
              </a:rPr>
              <a:t> clip </a:t>
            </a:r>
            <a:r>
              <a:rPr lang="en-US" sz="1400" dirty="0" err="1">
                <a:latin typeface="Times New Roman" pitchFamily="18" charset="0"/>
                <a:cs typeface="Times New Roman" pitchFamily="18" charset="0"/>
              </a:rPr>
              <a:t>đen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lên</a:t>
            </a:r>
            <a:r>
              <a:rPr lang="en-US" sz="1400" dirty="0">
                <a:latin typeface="Times New Roman" pitchFamily="18" charset="0"/>
                <a:cs typeface="Times New Roman" pitchFamily="18" charset="0"/>
              </a:rPr>
              <a:t> Facebook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rồi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cuối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cùng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tiếp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thậm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nghỉ</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biệt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còn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trường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hợp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vì</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xấu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đây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chuyện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nói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xấu</a:t>
            </a:r>
            <a:r>
              <a:rPr lang="en-US" sz="1400" dirty="0">
                <a:latin typeface="Times New Roman" pitchFamily="18" charset="0"/>
                <a:cs typeface="Times New Roman" pitchFamily="18" charset="0"/>
              </a:rPr>
              <a:t> cha </a:t>
            </a:r>
            <a:r>
              <a:rPr lang="en-US" sz="1400" dirty="0" err="1">
                <a:latin typeface="Times New Roman" pitchFamily="18" charset="0"/>
                <a:cs typeface="Times New Roman" pitchFamily="18" charset="0"/>
              </a:rPr>
              <a:t>mẹ</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nói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xấu</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thầy</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cô</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dẫn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búa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rìu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luận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trường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buộc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nghỉ</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Thậm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vì</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ghép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ảnh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xấu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hội</a:t>
            </a:r>
            <a:r>
              <a:rPr lang="en-US" sz="1400" dirty="0">
                <a:latin typeface="Times New Roman" pitchFamily="18" charset="0"/>
                <a:cs typeface="Times New Roman" pitchFamily="18" charset="0"/>
              </a:rPr>
              <a:t>.</a:t>
            </a: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Bản</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chất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mạng</a:t>
            </a:r>
            <a:r>
              <a:rPr lang="en-US" sz="1400" dirty="0">
                <a:latin typeface="Times New Roman" pitchFamily="18" charset="0"/>
                <a:cs typeface="Times New Roman" pitchFamily="18" charset="0"/>
              </a:rPr>
              <a:t> Facebook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xấu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nhưng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chưa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kiểm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soát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tốt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kiểm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soát</a:t>
            </a:r>
            <a:r>
              <a:rPr lang="en-US" sz="1400" dirty="0">
                <a:latin typeface="Times New Roman" pitchFamily="18" charset="0"/>
                <a:cs typeface="Times New Roman" pitchFamily="18" charset="0"/>
              </a:rPr>
              <a:t>, chi </a:t>
            </a:r>
            <a:r>
              <a:rPr lang="en-US" sz="1400" dirty="0" err="1">
                <a:latin typeface="Times New Roman" pitchFamily="18" charset="0"/>
                <a:cs typeface="Times New Roman" pitchFamily="18" charset="0"/>
              </a:rPr>
              <a:t>phối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thì</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chỉ</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nghiện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còn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gây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nguy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hiểm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lường</a:t>
            </a:r>
            <a:r>
              <a:rPr lang="en-US" sz="1400" dirty="0">
                <a:latin typeface="Times New Roman" pitchFamily="18" charset="0"/>
                <a:cs typeface="Times New Roman" pitchFamily="18" charset="0"/>
              </a:rPr>
              <a:t>.</a:t>
            </a:r>
          </a:p>
          <a:p>
            <a:pPr algn="just" defTabSz="457200"/>
            <a:r>
              <a:rPr lang="en-US" sz="1400" b="1" i="1" dirty="0" err="1">
                <a:latin typeface="Times New Roman" pitchFamily="18" charset="0"/>
                <a:cs typeface="Times New Roman" pitchFamily="18" charset="0"/>
              </a:rPr>
              <a:t>Biến</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hại</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thành</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lợi</a:t>
            </a:r>
            <a:endParaRPr lang="en-US" sz="1400" dirty="0">
              <a:latin typeface="Times New Roman" pitchFamily="18" charset="0"/>
              <a:cs typeface="Times New Roman" pitchFamily="18" charset="0"/>
            </a:endParaRP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Nếu</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sử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dụng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đúng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đắn</a:t>
            </a:r>
            <a:r>
              <a:rPr lang="en-US" sz="1400" dirty="0">
                <a:latin typeface="Times New Roman" pitchFamily="18" charset="0"/>
                <a:cs typeface="Times New Roman" pitchFamily="18" charset="0"/>
              </a:rPr>
              <a:t>, Facebook </a:t>
            </a:r>
            <a:r>
              <a:rPr lang="en-US" sz="1400" dirty="0" err="1">
                <a:latin typeface="Times New Roman" pitchFamily="18" charset="0"/>
                <a:cs typeface="Times New Roman" pitchFamily="18" charset="0"/>
              </a:rPr>
              <a:t>sẽ</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hiệu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hỏi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thậm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trở</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lớp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online, </a:t>
            </a:r>
            <a:r>
              <a:rPr lang="en-US" sz="1400" dirty="0" err="1">
                <a:latin typeface="Times New Roman" pitchFamily="18" charset="0"/>
                <a:cs typeface="Times New Roman" pitchFamily="18" charset="0"/>
              </a:rPr>
              <a:t>trường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tuyến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lý</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tưởng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ảnh</a:t>
            </a:r>
            <a:r>
              <a:rPr lang="en-US" sz="1400" dirty="0">
                <a:latin typeface="Times New Roman" pitchFamily="18" charset="0"/>
                <a:cs typeface="Times New Roman" pitchFamily="18" charset="0"/>
              </a:rPr>
              <a:t> ý </a:t>
            </a:r>
            <a:r>
              <a:rPr lang="en-US" sz="1400" dirty="0" err="1">
                <a:latin typeface="Times New Roman" pitchFamily="18" charset="0"/>
                <a:cs typeface="Times New Roman" pitchFamily="18" charset="0"/>
              </a:rPr>
              <a:t>nghĩa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trên</a:t>
            </a:r>
            <a:r>
              <a:rPr lang="en-US" sz="1400" dirty="0">
                <a:latin typeface="Times New Roman" pitchFamily="18" charset="0"/>
                <a:cs typeface="Times New Roman" pitchFamily="18" charset="0"/>
              </a:rPr>
              <a:t> Facebook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đổi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suy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nghĩ</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nghìn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huấn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chỉ</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câu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chuyện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đổi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cuộc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con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Hiệu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quả</a:t>
            </a:r>
            <a:r>
              <a:rPr lang="en-US" sz="1400" dirty="0">
                <a:latin typeface="Times New Roman" pitchFamily="18" charset="0"/>
                <a:cs typeface="Times New Roman" pitchFamily="18" charset="0"/>
              </a:rPr>
              <a:t> chia </a:t>
            </a:r>
            <a:r>
              <a:rPr lang="en-US" sz="1400" dirty="0" err="1">
                <a:latin typeface="Times New Roman" pitchFamily="18" charset="0"/>
                <a:cs typeface="Times New Roman" pitchFamily="18" charset="0"/>
              </a:rPr>
              <a:t>sẻ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điệp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Facebook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ảnh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hưởng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nghĩ</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đây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lớp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thật</a:t>
            </a:r>
            <a:r>
              <a:rPr lang="en-US" sz="1400" dirty="0">
                <a:latin typeface="Times New Roman" pitchFamily="18" charset="0"/>
                <a:cs typeface="Times New Roman" pitchFamily="18" charset="0"/>
              </a:rPr>
              <a:t>.</a:t>
            </a:r>
          </a:p>
          <a:p>
            <a:pPr algn="just" defTabSz="457200"/>
            <a:endParaRPr lang="en-US" sz="1400" dirty="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dirty="0" smtClean="0"/>
                <a:t>15</a:t>
              </a:r>
              <a:endParaRPr lang="en-US" sz="1300" b="1" dirty="0" smtClean="0"/>
            </a:p>
            <a:p>
              <a:pPr algn="ctr"/>
              <a:r>
                <a:rPr lang="en-US" sz="800" b="1" dirty="0" smtClean="0"/>
                <a:t>THÁNG 9  </a:t>
              </a:r>
            </a:p>
            <a:p>
              <a:pPr algn="ctr"/>
              <a:r>
                <a:rPr lang="en-US" sz="800" b="1" dirty="0" smtClean="0"/>
                <a:t>2015</a:t>
              </a:r>
              <a:endParaRPr lang="en-US" sz="800" b="1" dirty="0"/>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1"/>
                  </a:solidFill>
                  <a:effectLst>
                    <a:glow rad="101600">
                      <a:srgbClr val="FF0000">
                        <a:alpha val="60000"/>
                      </a:srgbClr>
                    </a:glow>
                  </a:effectLst>
                  <a:latin typeface="Calibri" panose="020F0502020204030204" pitchFamily="34" charset="0"/>
                </a:rPr>
                <a:t>GÓC NHÌN TRẺ</a:t>
              </a:r>
              <a:endParaRPr lang="en-US" sz="1500" b="1" dirty="0">
                <a:solidFill>
                  <a:schemeClr val="bg1"/>
                </a:solidFill>
                <a:effectLst>
                  <a:glow rad="101600">
                    <a:srgbClr val="FF0000">
                      <a:alpha val="60000"/>
                    </a:srgbClr>
                  </a:glow>
                </a:effectLst>
                <a:latin typeface="Calibri" panose="020F0502020204030204" pitchFamily="34" charset="0"/>
              </a:endParaRPr>
            </a:p>
          </p:txBody>
        </p:sp>
      </p:grpSp>
    </p:spTree>
    <p:extLst>
      <p:ext uri="{BB962C8B-B14F-4D97-AF65-F5344CB8AC3E}">
        <p14:creationId xmlns:p14="http://schemas.microsoft.com/office/powerpoint/2010/main" val="14808614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33400" y="1066800"/>
            <a:ext cx="5829300" cy="1231106"/>
          </a:xfrm>
          <a:prstGeom prst="rect">
            <a:avLst/>
          </a:prstGeom>
          <a:noFill/>
          <a:ln>
            <a:noFill/>
          </a:ln>
        </p:spPr>
        <p:txBody>
          <a:bodyPr wrap="square" lIns="0" tIns="0" rIns="0" bIns="914400" rtlCol="0" anchor="t" anchorCtr="0">
            <a:spAutoFit/>
          </a:bodyPr>
          <a:lstStyle/>
          <a:p>
            <a:pPr algn="ctr"/>
            <a:r>
              <a:rPr lang="en-US" sz="2000" b="1" dirty="0" err="1">
                <a:latin typeface="Times New Roman" pitchFamily="18" charset="0"/>
                <a:cs typeface="Times New Roman" pitchFamily="18" charset="0"/>
              </a:rPr>
              <a:t>Nghiện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facebook</a:t>
            </a:r>
            <a:r>
              <a:rPr lang="en-US" sz="2000" b="1" dirty="0">
                <a:latin typeface="Times New Roman" pitchFamily="18" charset="0"/>
                <a:cs typeface="Times New Roman" pitchFamily="18" charset="0"/>
              </a:rPr>
              <a:t> - </a:t>
            </a:r>
            <a:r>
              <a:rPr lang="en-US" sz="2000" b="1" dirty="0" err="1">
                <a:latin typeface="Times New Roman" pitchFamily="18" charset="0"/>
                <a:cs typeface="Times New Roman" pitchFamily="18" charset="0"/>
              </a:rPr>
              <a:t>những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nguy</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hiểm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khó</a:t>
            </a:r>
            <a:r>
              <a:rPr lang="en-US" sz="2000" b="1" dirty="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lường</a:t>
            </a:r>
            <a:r>
              <a:rPr lang="en-US" sz="2000" b="1" dirty="0">
                <a:latin typeface="Times New Roman" pitchFamily="18" charset="0"/>
                <a:cs typeface="Times New Roman" pitchFamily="18" charset="0"/>
              </a:rPr>
              <a:t> </a:t>
            </a:r>
            <a:r>
              <a:rPr lang="en-US" sz="1400" i="1" dirty="0" smtClean="0">
                <a:latin typeface="Times New Roman" pitchFamily="18" charset="0"/>
                <a:cs typeface="Times New Roman" pitchFamily="18" charset="0"/>
              </a:rPr>
              <a:t>(</a:t>
            </a:r>
            <a:r>
              <a:rPr lang="en-US" sz="1400" i="1" dirty="0" err="1" smtClean="0">
                <a:latin typeface="Times New Roman" pitchFamily="18" charset="0"/>
                <a:cs typeface="Times New Roman" pitchFamily="18" charset="0"/>
              </a:rPr>
              <a:t>tiếp</a:t>
            </a:r>
            <a:r>
              <a:rPr lang="en-US" sz="1400" i="1" dirty="0" smtClean="0">
                <a:latin typeface="Times New Roman" pitchFamily="18" charset="0"/>
                <a:cs typeface="Times New Roman" pitchFamily="18" charset="0"/>
              </a:rPr>
              <a:t>)</a:t>
            </a:r>
            <a:endParaRPr lang="en-US" i="1" dirty="0">
              <a:latin typeface="Times New Roman" pitchFamily="18" charset="0"/>
              <a:cs typeface="Times New Roman" pitchFamily="18" charset="0"/>
            </a:endParaRPr>
          </a:p>
        </p:txBody>
      </p:sp>
      <p:sp>
        <p:nvSpPr>
          <p:cNvPr id="17" name="TextBox 16"/>
          <p:cNvSpPr txBox="1"/>
          <p:nvPr/>
        </p:nvSpPr>
        <p:spPr>
          <a:xfrm>
            <a:off x="533400" y="1600200"/>
            <a:ext cx="5829300" cy="8956298"/>
          </a:xfrm>
          <a:prstGeom prst="rect">
            <a:avLst/>
          </a:prstGeom>
          <a:noFill/>
          <a:ln>
            <a:noFill/>
          </a:ln>
        </p:spPr>
        <p:txBody>
          <a:bodyPr wrap="square" lIns="0" tIns="0" rIns="0" bIns="914400" rtlCol="0" anchor="t" anchorCtr="0">
            <a:spAutoFit/>
          </a:bodyPr>
          <a:lstStyle/>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ctr" defTabSz="457200"/>
            <a:endParaRPr lang="en-US" sz="1100" i="1" dirty="0" smtClean="0">
              <a:latin typeface="Times New Roman" pitchFamily="18" charset="0"/>
              <a:cs typeface="Times New Roman" pitchFamily="18" charset="0"/>
            </a:endParaRPr>
          </a:p>
          <a:p>
            <a:pPr algn="ctr" defTabSz="457200"/>
            <a:r>
              <a:rPr lang="en-US" sz="1100" i="1" dirty="0" err="1" smtClean="0">
                <a:latin typeface="Times New Roman" pitchFamily="18" charset="0"/>
                <a:cs typeface="Times New Roman" pitchFamily="18" charset="0"/>
              </a:rPr>
              <a:t>Lớp</a:t>
            </a:r>
            <a:r>
              <a:rPr lang="en-US" sz="1100" i="1" dirty="0" smtClean="0">
                <a:latin typeface="Times New Roman" pitchFamily="18" charset="0"/>
                <a:cs typeface="Times New Roman" pitchFamily="18" charset="0"/>
              </a:rPr>
              <a:t> </a:t>
            </a:r>
            <a:r>
              <a:rPr lang="en-US" sz="1100" i="1" dirty="0" err="1">
                <a:latin typeface="Times New Roman" pitchFamily="18" charset="0"/>
                <a:cs typeface="Times New Roman" pitchFamily="18" charset="0"/>
              </a:rPr>
              <a:t>học</a:t>
            </a:r>
            <a:r>
              <a:rPr lang="en-US" sz="1100" i="1" dirty="0">
                <a:latin typeface="Times New Roman" pitchFamily="18" charset="0"/>
                <a:cs typeface="Times New Roman" pitchFamily="18" charset="0"/>
              </a:rPr>
              <a:t> Marketing </a:t>
            </a:r>
            <a:r>
              <a:rPr lang="en-US" sz="1100" i="1" dirty="0" err="1">
                <a:latin typeface="Times New Roman" pitchFamily="18" charset="0"/>
                <a:cs typeface="Times New Roman" pitchFamily="18" charset="0"/>
              </a:rPr>
              <a:t>trên</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mạng</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xã</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hội</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thu</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hút</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đông</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học</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viên</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Ảnh</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Hồng</a:t>
            </a:r>
            <a:r>
              <a:rPr lang="en-US" sz="1100" i="1" dirty="0">
                <a:latin typeface="Times New Roman" pitchFamily="18" charset="0"/>
                <a:cs typeface="Times New Roman" pitchFamily="18" charset="0"/>
              </a:rPr>
              <a:t> </a:t>
            </a:r>
            <a:r>
              <a:rPr lang="en-US" sz="1100" i="1" dirty="0" err="1">
                <a:latin typeface="Times New Roman" pitchFamily="18" charset="0"/>
                <a:cs typeface="Times New Roman" pitchFamily="18" charset="0"/>
              </a:rPr>
              <a:t>Vĩnh</a:t>
            </a:r>
            <a:endParaRPr lang="en-US" sz="1100" i="1" dirty="0">
              <a:latin typeface="Times New Roman" pitchFamily="18" charset="0"/>
              <a:cs typeface="Times New Roman" pitchFamily="18" charset="0"/>
            </a:endParaRPr>
          </a:p>
          <a:p>
            <a:pPr algn="just" defTabSz="457200"/>
            <a:endParaRPr lang="en-US" sz="800" dirty="0" smtClean="0">
              <a:latin typeface="Times New Roman" pitchFamily="18" charset="0"/>
              <a:cs typeface="Times New Roman" pitchFamily="18" charset="0"/>
            </a:endParaRPr>
          </a:p>
          <a:p>
            <a:pPr algn="just" defTabSz="457200"/>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Ngoài</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ra</a:t>
            </a:r>
            <a:r>
              <a:rPr lang="en-US" sz="1400" dirty="0">
                <a:latin typeface="Times New Roman" pitchFamily="18" charset="0"/>
                <a:cs typeface="Times New Roman" pitchFamily="18" charset="0"/>
              </a:rPr>
              <a:t>, Facebook </a:t>
            </a:r>
            <a:r>
              <a:rPr lang="en-US" sz="1400" dirty="0" err="1">
                <a:latin typeface="Times New Roman" pitchFamily="18" charset="0"/>
                <a:cs typeface="Times New Roman" pitchFamily="18" charset="0"/>
              </a:rPr>
              <a:t>còn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trung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tâm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tiếp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vô</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cùng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trò</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gửi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tâm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thầy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hầu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cứ</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lúc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thầy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cũng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xem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câu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hỏi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gửi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tâm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thông</a:t>
            </a:r>
            <a:r>
              <a:rPr lang="en-US" sz="1400" dirty="0">
                <a:latin typeface="Times New Roman" pitchFamily="18" charset="0"/>
                <a:cs typeface="Times New Roman" pitchFamily="18" charset="0"/>
              </a:rPr>
              <a:t> qua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comment (</a:t>
            </a:r>
            <a:r>
              <a:rPr lang="en-US" sz="1400" dirty="0" err="1">
                <a:latin typeface="Times New Roman" pitchFamily="18" charset="0"/>
                <a:cs typeface="Times New Roman" pitchFamily="18" charset="0"/>
              </a:rPr>
              <a:t>bình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luận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tục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thường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xuyên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mặt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tích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cực</a:t>
            </a:r>
            <a:r>
              <a:rPr lang="en-US" sz="1400" dirty="0">
                <a:latin typeface="Times New Roman" pitchFamily="18" charset="0"/>
                <a:cs typeface="Times New Roman" pitchFamily="18" charset="0"/>
              </a:rPr>
              <a:t>, Facebook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trở</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thầy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tâm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a:t>
            </a: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Đó</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chỉ</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tích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thấy</a:t>
            </a:r>
            <a:r>
              <a:rPr lang="en-US" sz="1400" dirty="0">
                <a:latin typeface="Times New Roman" pitchFamily="18" charset="0"/>
                <a:cs typeface="Times New Roman" pitchFamily="18" charset="0"/>
              </a:rPr>
              <a:t>, Facebook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hiệu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chức</a:t>
            </a:r>
            <a:r>
              <a:rPr lang="en-US" sz="1400" dirty="0">
                <a:latin typeface="Times New Roman" pitchFamily="18" charset="0"/>
                <a:cs typeface="Times New Roman" pitchFamily="18" charset="0"/>
              </a:rPr>
              <a:t> chia </a:t>
            </a:r>
            <a:r>
              <a:rPr lang="en-US" sz="1400" dirty="0" err="1">
                <a:latin typeface="Times New Roman" pitchFamily="18" charset="0"/>
                <a:cs typeface="Times New Roman" pitchFamily="18" charset="0"/>
              </a:rPr>
              <a:t>sẻ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điệp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chuyển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thông</a:t>
            </a:r>
            <a:r>
              <a:rPr lang="en-US" sz="1400" dirty="0">
                <a:latin typeface="Times New Roman" pitchFamily="18" charset="0"/>
                <a:cs typeface="Times New Roman" pitchFamily="18" charset="0"/>
              </a:rPr>
              <a:t> tin,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lớp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online,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vấn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tâm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lý</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tuyến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lý</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tưởng</a:t>
            </a:r>
            <a:r>
              <a:rPr lang="en-US" sz="1400" dirty="0">
                <a:latin typeface="Times New Roman" pitchFamily="18" charset="0"/>
                <a:cs typeface="Times New Roman" pitchFamily="18" charset="0"/>
              </a:rPr>
              <a:t>.</a:t>
            </a: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Sau</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vụ</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nữ</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15 </a:t>
            </a:r>
            <a:r>
              <a:rPr lang="en-US" sz="1400" dirty="0" err="1">
                <a:latin typeface="Times New Roman" pitchFamily="18" charset="0"/>
                <a:cs typeface="Times New Roman" pitchFamily="18" charset="0"/>
              </a:rPr>
              <a:t>tuổi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yêu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cũ</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tung</a:t>
            </a:r>
            <a:r>
              <a:rPr lang="en-US" sz="1400" dirty="0">
                <a:latin typeface="Times New Roman" pitchFamily="18" charset="0"/>
                <a:cs typeface="Times New Roman" pitchFamily="18" charset="0"/>
              </a:rPr>
              <a:t> clip </a:t>
            </a:r>
            <a:r>
              <a:rPr lang="en-US" sz="1400" dirty="0" err="1">
                <a:latin typeface="Times New Roman" pitchFamily="18" charset="0"/>
                <a:cs typeface="Times New Roman" pitchFamily="18" charset="0"/>
              </a:rPr>
              <a:t>nhạy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hiện</a:t>
            </a:r>
            <a:r>
              <a:rPr lang="en-US" sz="1400" dirty="0">
                <a:latin typeface="Times New Roman" pitchFamily="18" charset="0"/>
                <a:cs typeface="Times New Roman" pitchFamily="18" charset="0"/>
              </a:rPr>
              <a:t> video clip </a:t>
            </a:r>
            <a:r>
              <a:rPr lang="en-US" sz="1400" dirty="0" err="1">
                <a:latin typeface="Times New Roman" pitchFamily="18" charset="0"/>
                <a:cs typeface="Times New Roman" pitchFamily="18" charset="0"/>
              </a:rPr>
              <a:t>hướng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dẫn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cách</a:t>
            </a:r>
            <a:r>
              <a:rPr lang="en-US" sz="1400" dirty="0">
                <a:latin typeface="Times New Roman" pitchFamily="18" charset="0"/>
                <a:cs typeface="Times New Roman" pitchFamily="18" charset="0"/>
              </a:rPr>
              <a:t> chia </a:t>
            </a:r>
            <a:r>
              <a:rPr lang="en-US" sz="1400" dirty="0" err="1">
                <a:latin typeface="Times New Roman" pitchFamily="18" charset="0"/>
                <a:cs typeface="Times New Roman" pitchFamily="18" charset="0"/>
              </a:rPr>
              <a:t>tay</a:t>
            </a:r>
            <a:r>
              <a:rPr lang="en-US" sz="1400" dirty="0">
                <a:latin typeface="Times New Roman" pitchFamily="18" charset="0"/>
                <a:cs typeface="Times New Roman" pitchFamily="18" charset="0"/>
              </a:rPr>
              <a:t> an </a:t>
            </a:r>
            <a:r>
              <a:rPr lang="en-US" sz="1400" dirty="0" err="1">
                <a:latin typeface="Times New Roman" pitchFamily="18" charset="0"/>
                <a:cs typeface="Times New Roman" pitchFamily="18" charset="0"/>
              </a:rPr>
              <a:t>toàn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thù</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đoạn</a:t>
            </a:r>
            <a:r>
              <a:rPr lang="en-US" sz="1400" dirty="0">
                <a:latin typeface="Times New Roman" pitchFamily="18" charset="0"/>
                <a:cs typeface="Times New Roman" pitchFamily="18" charset="0"/>
              </a:rPr>
              <a:t> clip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hơn</a:t>
            </a:r>
            <a:r>
              <a:rPr lang="en-US" sz="1400" dirty="0">
                <a:latin typeface="Times New Roman" pitchFamily="18" charset="0"/>
                <a:cs typeface="Times New Roman" pitchFamily="18" charset="0"/>
              </a:rPr>
              <a:t> 6.000 </a:t>
            </a:r>
            <a:r>
              <a:rPr lang="en-US" sz="1400" dirty="0" err="1">
                <a:latin typeface="Times New Roman" pitchFamily="18" charset="0"/>
                <a:cs typeface="Times New Roman" pitchFamily="18" charset="0"/>
              </a:rPr>
              <a:t>bạn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xem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vậy</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thấy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tỏa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lớp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thường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Tóm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lại</a:t>
            </a:r>
            <a:r>
              <a:rPr lang="en-US" sz="1400" dirty="0">
                <a:latin typeface="Times New Roman" pitchFamily="18" charset="0"/>
                <a:cs typeface="Times New Roman" pitchFamily="18" charset="0"/>
              </a:rPr>
              <a:t>, Facebook </a:t>
            </a:r>
            <a:r>
              <a:rPr lang="en-US" sz="1400" dirty="0" err="1">
                <a:latin typeface="Times New Roman" pitchFamily="18" charset="0"/>
                <a:cs typeface="Times New Roman" pitchFamily="18" charset="0"/>
              </a:rPr>
              <a:t>tốt</a:t>
            </a:r>
            <a:r>
              <a:rPr lang="en-US" sz="1400" dirty="0">
                <a:latin typeface="Times New Roman" pitchFamily="18" charset="0"/>
                <a:cs typeface="Times New Roman" pitchFamily="18" charset="0"/>
              </a:rPr>
              <a:t> hay </a:t>
            </a:r>
            <a:r>
              <a:rPr lang="en-US" sz="1400" dirty="0" err="1">
                <a:latin typeface="Times New Roman" pitchFamily="18" charset="0"/>
                <a:cs typeface="Times New Roman" pitchFamily="18" charset="0"/>
              </a:rPr>
              <a:t>xấu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do </a:t>
            </a:r>
            <a:r>
              <a:rPr lang="en-US" sz="1400" dirty="0" err="1">
                <a:latin typeface="Times New Roman" pitchFamily="18" charset="0"/>
                <a:cs typeface="Times New Roman" pitchFamily="18" charset="0"/>
              </a:rPr>
              <a:t>cách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chúng</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dùng</a:t>
            </a:r>
            <a:r>
              <a:rPr lang="en-US" sz="1400" dirty="0">
                <a:latin typeface="Times New Roman" pitchFamily="18" charset="0"/>
                <a:cs typeface="Times New Roman" pitchFamily="18" charset="0"/>
              </a:rPr>
              <a:t>. Facebook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vũng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lầy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dễ</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nghiện</a:t>
            </a:r>
            <a:r>
              <a:rPr lang="en-US" sz="1400" dirty="0">
                <a:latin typeface="Times New Roman" pitchFamily="18" charset="0"/>
                <a:cs typeface="Times New Roman" pitchFamily="18" charset="0"/>
              </a:rPr>
              <a:t>” hay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bè</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lớp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online </a:t>
            </a:r>
            <a:r>
              <a:rPr lang="en-US" sz="1400" dirty="0" err="1">
                <a:latin typeface="Times New Roman" pitchFamily="18" charset="0"/>
                <a:cs typeface="Times New Roman" pitchFamily="18" charset="0"/>
              </a:rPr>
              <a:t>tùy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thuộc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chúng</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sẽ</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gì</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đấy</a:t>
            </a:r>
            <a:r>
              <a:rPr lang="en-US" sz="1400" dirty="0">
                <a:latin typeface="Times New Roman" pitchFamily="18" charset="0"/>
                <a:cs typeface="Times New Roman" pitchFamily="18" charset="0"/>
              </a:rPr>
              <a:t>.</a:t>
            </a:r>
          </a:p>
          <a:p>
            <a:pPr algn="just" defTabSz="457200"/>
            <a:r>
              <a:rPr lang="en-US" sz="1400" dirty="0" smtClean="0">
                <a:latin typeface="Times New Roman" pitchFamily="18" charset="0"/>
                <a:cs typeface="Times New Roman" pitchFamily="18" charset="0"/>
              </a:rPr>
              <a:t>	“</a:t>
            </a:r>
            <a:r>
              <a:rPr lang="en-US" sz="1400" dirty="0">
                <a:latin typeface="Times New Roman" pitchFamily="18" charset="0"/>
                <a:cs typeface="Times New Roman" pitchFamily="18" charset="0"/>
              </a:rPr>
              <a:t>Internet </a:t>
            </a:r>
            <a:r>
              <a:rPr lang="en-US" sz="1400" dirty="0" err="1">
                <a:latin typeface="Times New Roman" pitchFamily="18" charset="0"/>
                <a:cs typeface="Times New Roman" pitchFamily="18" charset="0"/>
              </a:rPr>
              <a:t>nói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Facebook </a:t>
            </a:r>
            <a:r>
              <a:rPr lang="en-US" sz="1400" dirty="0" err="1">
                <a:latin typeface="Times New Roman" pitchFamily="18" charset="0"/>
                <a:cs typeface="Times New Roman" pitchFamily="18" charset="0"/>
              </a:rPr>
              <a:t>nói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riêng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con </a:t>
            </a:r>
            <a:r>
              <a:rPr lang="en-US" sz="1400" dirty="0" err="1">
                <a:latin typeface="Times New Roman" pitchFamily="18" charset="0"/>
                <a:cs typeface="Times New Roman" pitchFamily="18" charset="0"/>
              </a:rPr>
              <a:t>sóng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nâng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hoặc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dìm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xuống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đáy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thông</a:t>
            </a:r>
            <a:r>
              <a:rPr lang="en-US" sz="1400" dirty="0">
                <a:latin typeface="Times New Roman" pitchFamily="18" charset="0"/>
                <a:cs typeface="Times New Roman" pitchFamily="18" charset="0"/>
              </a:rPr>
              <a:t> tin </a:t>
            </a:r>
            <a:r>
              <a:rPr lang="en-US" sz="1400" dirty="0" err="1">
                <a:latin typeface="Times New Roman" pitchFamily="18" charset="0"/>
                <a:cs typeface="Times New Roman" pitchFamily="18" charset="0"/>
              </a:rPr>
              <a:t>mà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tồn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lâu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dài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ảnh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hưởng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tốt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hoặc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xấu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ảnh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nghiệp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lường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pPr algn="r" defTabSz="457200">
              <a:spcBef>
                <a:spcPts val="600"/>
              </a:spcBef>
              <a:tabLst>
                <a:tab pos="457200" algn="l"/>
              </a:tabLst>
            </a:pPr>
            <a:r>
              <a:rPr lang="en-US" sz="1400" b="1" i="1" dirty="0" smtClean="0">
                <a:latin typeface="Times New Roman" pitchFamily="18" charset="0"/>
                <a:cs typeface="Times New Roman" pitchFamily="18" charset="0"/>
              </a:rPr>
              <a:t>(</a:t>
            </a:r>
            <a:r>
              <a:rPr lang="en-US" sz="1400" b="1" i="1" dirty="0" err="1" smtClean="0">
                <a:latin typeface="Times New Roman" pitchFamily="18" charset="0"/>
                <a:cs typeface="Times New Roman" pitchFamily="18" charset="0"/>
              </a:rPr>
              <a:t>Chuyên</a:t>
            </a:r>
            <a:r>
              <a:rPr lang="en-US" sz="1400" b="1" i="1" dirty="0" smtClean="0">
                <a:latin typeface="Times New Roman" pitchFamily="18" charset="0"/>
                <a:cs typeface="Times New Roman" pitchFamily="18" charset="0"/>
              </a:rPr>
              <a:t> </a:t>
            </a:r>
            <a:r>
              <a:rPr lang="en-US" sz="1400" b="1" i="1" dirty="0" err="1" smtClean="0">
                <a:latin typeface="Times New Roman" pitchFamily="18" charset="0"/>
                <a:cs typeface="Times New Roman" pitchFamily="18" charset="0"/>
              </a:rPr>
              <a:t>trang</a:t>
            </a:r>
            <a:r>
              <a:rPr lang="en-US" sz="1400" b="1" i="1" dirty="0" smtClean="0">
                <a:latin typeface="Times New Roman" pitchFamily="18" charset="0"/>
                <a:cs typeface="Times New Roman" pitchFamily="18" charset="0"/>
              </a:rPr>
              <a:t> Tamguong.vn)</a:t>
            </a:r>
            <a:endParaRPr lang="en-US" sz="1400" i="1" dirty="0">
              <a:latin typeface="Times New Roman" pitchFamily="18" charset="0"/>
              <a:cs typeface="Times New Roman" pitchFamily="18" charset="0"/>
            </a:endParaRPr>
          </a:p>
          <a:p>
            <a:pPr algn="just" defTabSz="457200">
              <a:spcBef>
                <a:spcPts val="600"/>
              </a:spcBef>
              <a:tabLst>
                <a:tab pos="457200" algn="l"/>
              </a:tabLst>
            </a:pPr>
            <a:endParaRPr lang="en-US" sz="1400" dirty="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dirty="0" smtClean="0"/>
                <a:t>16</a:t>
              </a:r>
              <a:endParaRPr lang="en-US" sz="1300" b="1" dirty="0" smtClean="0"/>
            </a:p>
            <a:p>
              <a:pPr algn="ctr"/>
              <a:r>
                <a:rPr lang="en-US" sz="800" b="1" dirty="0" smtClean="0"/>
                <a:t>THÁNG 9  </a:t>
              </a:r>
            </a:p>
            <a:p>
              <a:pPr algn="ctr"/>
              <a:r>
                <a:rPr lang="en-US" sz="800" b="1" dirty="0" smtClean="0"/>
                <a:t>2015</a:t>
              </a:r>
              <a:endParaRPr lang="en-US" sz="800" b="1" dirty="0"/>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1"/>
                  </a:solidFill>
                  <a:effectLst>
                    <a:glow rad="101600">
                      <a:srgbClr val="FF0000">
                        <a:alpha val="60000"/>
                      </a:srgbClr>
                    </a:glow>
                  </a:effectLst>
                  <a:latin typeface="Calibri" panose="020F0502020204030204" pitchFamily="34" charset="0"/>
                </a:rPr>
                <a:t>GÓC NHÌN TRẺ</a:t>
              </a:r>
              <a:endParaRPr lang="en-US" sz="1500" b="1" dirty="0">
                <a:solidFill>
                  <a:schemeClr val="bg1"/>
                </a:solidFill>
                <a:effectLst>
                  <a:glow rad="101600">
                    <a:srgbClr val="FF0000">
                      <a:alpha val="60000"/>
                    </a:srgbClr>
                  </a:glow>
                </a:effectLst>
                <a:latin typeface="Calibri" panose="020F0502020204030204" pitchFamily="34" charset="0"/>
              </a:endParaRPr>
            </a:p>
          </p:txBody>
        </p:sp>
      </p:grpSp>
      <p:pic>
        <p:nvPicPr>
          <p:cNvPr id="12" name="Picture 11" descr="Lớp học Marketing trên mạng xã hội thu hút đông học viên. Ảnh: Hồng Vĩnh"/>
          <p:cNvPicPr/>
          <p:nvPr/>
        </p:nvPicPr>
        <p:blipFill>
          <a:blip r:embed="rId7">
            <a:extLst>
              <a:ext uri="{28A0092B-C50C-407E-A947-70E740481C1C}">
                <a14:useLocalDpi xmlns:a14="http://schemas.microsoft.com/office/drawing/2010/main" val="0"/>
              </a:ext>
            </a:extLst>
          </a:blip>
          <a:srcRect/>
          <a:stretch>
            <a:fillRect/>
          </a:stretch>
        </p:blipFill>
        <p:spPr bwMode="auto">
          <a:xfrm>
            <a:off x="1289685" y="1600200"/>
            <a:ext cx="4349115" cy="2667000"/>
          </a:xfrm>
          <a:prstGeom prst="rect">
            <a:avLst/>
          </a:prstGeom>
          <a:noFill/>
          <a:ln>
            <a:noFill/>
          </a:ln>
        </p:spPr>
      </p:pic>
    </p:spTree>
    <p:extLst>
      <p:ext uri="{BB962C8B-B14F-4D97-AF65-F5344CB8AC3E}">
        <p14:creationId xmlns:p14="http://schemas.microsoft.com/office/powerpoint/2010/main" val="3479491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495300" y="228600"/>
            <a:ext cx="5829300" cy="10833735"/>
          </a:xfrm>
          <a:prstGeom prst="rect">
            <a:avLst/>
          </a:prstGeom>
          <a:noFill/>
          <a:ln>
            <a:noFill/>
          </a:ln>
        </p:spPr>
        <p:txBody>
          <a:bodyPr wrap="square" lIns="0" tIns="0" rIns="0" bIns="914400" rtlCol="0" anchor="t" anchorCtr="0">
            <a:spAutoFit/>
          </a:bodyPr>
          <a:lstStyle/>
          <a:p>
            <a:pPr algn="ctr"/>
            <a:r>
              <a:rPr lang="en-US" sz="1400" b="1" dirty="0" err="1">
                <a:latin typeface="Times New Roman" pitchFamily="18" charset="0"/>
                <a:cs typeface="Times New Roman" pitchFamily="18" charset="0"/>
              </a:rPr>
              <a:t>Tinh</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thần</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Tuyên</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ngôn</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Độc</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lập</a:t>
            </a:r>
            <a:r>
              <a:rPr lang="en-US" sz="1400" b="1" dirty="0">
                <a:latin typeface="Times New Roman" pitchFamily="18" charset="0"/>
                <a:cs typeface="Times New Roman" pitchFamily="18" charset="0"/>
              </a:rPr>
              <a:t> </a:t>
            </a:r>
            <a:r>
              <a:rPr lang="en-US" sz="1400" b="1" dirty="0" err="1" smtClean="0">
                <a:latin typeface="Times New Roman" pitchFamily="18" charset="0"/>
                <a:cs typeface="Times New Roman" pitchFamily="18" charset="0"/>
              </a:rPr>
              <a:t>trường</a:t>
            </a:r>
            <a:r>
              <a:rPr lang="en-US" sz="1400" b="1" dirty="0" smtClean="0">
                <a:latin typeface="Times New Roman" pitchFamily="18" charset="0"/>
                <a:cs typeface="Times New Roman" pitchFamily="18" charset="0"/>
              </a:rPr>
              <a:t> </a:t>
            </a:r>
            <a:r>
              <a:rPr lang="en-US" sz="1400" b="1" dirty="0" err="1">
                <a:latin typeface="Times New Roman" pitchFamily="18" charset="0"/>
                <a:cs typeface="Times New Roman" pitchFamily="18" charset="0"/>
              </a:rPr>
              <a:t>tồn</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cùng</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dân</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tộc</a:t>
            </a:r>
            <a:r>
              <a:rPr lang="en-US" sz="1400" b="1" dirty="0">
                <a:latin typeface="Times New Roman" pitchFamily="18" charset="0"/>
                <a:cs typeface="Times New Roman" pitchFamily="18" charset="0"/>
              </a:rPr>
              <a:t>! </a:t>
            </a:r>
            <a:r>
              <a:rPr lang="en-US" sz="1400" b="1" dirty="0" smtClean="0">
                <a:latin typeface="Times New Roman" pitchFamily="18" charset="0"/>
                <a:cs typeface="Times New Roman" pitchFamily="18" charset="0"/>
              </a:rPr>
              <a:t> </a:t>
            </a:r>
            <a:r>
              <a:rPr lang="en-US" sz="1400" i="1" dirty="0" smtClean="0">
                <a:latin typeface="Times New Roman" pitchFamily="18" charset="0"/>
                <a:cs typeface="Times New Roman" pitchFamily="18" charset="0"/>
              </a:rPr>
              <a:t>(</a:t>
            </a:r>
            <a:r>
              <a:rPr lang="en-US" sz="1400" i="1" dirty="0" err="1" smtClean="0">
                <a:latin typeface="Times New Roman" pitchFamily="18" charset="0"/>
                <a:cs typeface="Times New Roman" pitchFamily="18" charset="0"/>
              </a:rPr>
              <a:t>tiếp</a:t>
            </a:r>
            <a:r>
              <a:rPr lang="en-US" sz="1400" i="1" dirty="0" smtClean="0">
                <a:latin typeface="Times New Roman" pitchFamily="18" charset="0"/>
                <a:cs typeface="Times New Roman" pitchFamily="18" charset="0"/>
              </a:rPr>
              <a:t>)</a:t>
            </a:r>
          </a:p>
          <a:p>
            <a:pPr algn="just"/>
            <a:endParaRPr lang="en-US" sz="1400" b="1" i="1" dirty="0">
              <a:latin typeface="Times New Roman" pitchFamily="18" charset="0"/>
              <a:cs typeface="Times New Roman" pitchFamily="18" charset="0"/>
            </a:endParaRPr>
          </a:p>
          <a:p>
            <a:pPr algn="just"/>
            <a:r>
              <a:rPr lang="en-US" sz="1400" dirty="0" err="1">
                <a:latin typeface="Times New Roman" pitchFamily="18" charset="0"/>
                <a:ea typeface="Times" pitchFamily="34" charset="0"/>
                <a:cs typeface="Times New Roman" pitchFamily="18" charset="0"/>
              </a:rPr>
              <a:t>lịch</a:t>
            </a:r>
            <a:r>
              <a:rPr lang="en-US" sz="1400" dirty="0">
                <a:latin typeface="Times New Roman" pitchFamily="18" charset="0"/>
                <a:ea typeface="Times" pitchFamily="34" charset="0"/>
                <a:cs typeface="Times New Roman" pitchFamily="18" charset="0"/>
              </a:rPr>
              <a:t> </a:t>
            </a:r>
            <a:r>
              <a:rPr lang="en-US" sz="1400" dirty="0" err="1">
                <a:latin typeface="Times New Roman" pitchFamily="18" charset="0"/>
                <a:ea typeface="Times" pitchFamily="34" charset="0"/>
                <a:cs typeface="Times New Roman" pitchFamily="18" charset="0"/>
              </a:rPr>
              <a:t>sử</a:t>
            </a:r>
            <a:r>
              <a:rPr lang="en-US" sz="1400" dirty="0">
                <a:latin typeface="Times New Roman" pitchFamily="18" charset="0"/>
                <a:ea typeface="Times" pitchFamily="34" charset="0"/>
                <a:cs typeface="Times New Roman" pitchFamily="18" charset="0"/>
              </a:rPr>
              <a:t> </a:t>
            </a:r>
            <a:r>
              <a:rPr lang="en-US" sz="1400" dirty="0" err="1" smtClean="0">
                <a:latin typeface="Times New Roman" pitchFamily="18" charset="0"/>
                <a:ea typeface="Times" pitchFamily="34" charset="0"/>
                <a:cs typeface="Times New Roman" pitchFamily="18" charset="0"/>
              </a:rPr>
              <a:t>của</a:t>
            </a:r>
            <a:r>
              <a:rPr lang="en-US" sz="1400" dirty="0" smtClean="0">
                <a:latin typeface="Times New Roman" pitchFamily="18" charset="0"/>
                <a:ea typeface="Times" pitchFamily="34"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Nam.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khẳng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định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mọi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sống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tự</a:t>
            </a:r>
            <a:r>
              <a:rPr lang="en-US" sz="1400" dirty="0">
                <a:latin typeface="Times New Roman" pitchFamily="18" charset="0"/>
                <a:cs typeface="Times New Roman" pitchFamily="18" charset="0"/>
              </a:rPr>
              <a:t> do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mưu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cầu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hạnh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phúc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do </a:t>
            </a:r>
            <a:r>
              <a:rPr lang="en-US" sz="1400" dirty="0" err="1">
                <a:latin typeface="Times New Roman" pitchFamily="18" charset="0"/>
                <a:cs typeface="Times New Roman" pitchFamily="18" charset="0"/>
              </a:rPr>
              <a:t>tạo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hóa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lẽ</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vọng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thế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bị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bọn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cướp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áp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bào</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chúng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hẳn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nghĩa</a:t>
            </a:r>
            <a:r>
              <a:rPr lang="en-US" sz="1400" dirty="0">
                <a:latin typeface="Times New Roman" pitchFamily="18" charset="0"/>
                <a:cs typeface="Times New Roman" pitchFamily="18" charset="0"/>
              </a:rPr>
              <a:t>". </a:t>
            </a:r>
          </a:p>
          <a:p>
            <a:pPr algn="just"/>
            <a:r>
              <a:rPr lang="en-US" sz="1400" dirty="0">
                <a:latin typeface="Times New Roman" pitchFamily="18" charset="0"/>
                <a:cs typeface="Times New Roman" pitchFamily="18" charset="0"/>
              </a:rPr>
              <a:t> </a:t>
            </a: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Trong</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tiến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lịch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chưa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giờ</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Nam </a:t>
            </a:r>
            <a:r>
              <a:rPr lang="en-US" sz="1400" dirty="0" err="1">
                <a:latin typeface="Times New Roman" pitchFamily="18" charset="0"/>
                <a:cs typeface="Times New Roman" pitchFamily="18" charset="0"/>
              </a:rPr>
              <a:t>chịu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khuất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phục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xâm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thẳm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sâu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lịch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hiểu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sâu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sắc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rằng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giàu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yêu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hòa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nghĩa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thắng</a:t>
            </a:r>
            <a:r>
              <a:rPr lang="en-US" sz="1400" dirty="0">
                <a:latin typeface="Times New Roman" pitchFamily="18" charset="0"/>
                <a:cs typeface="Times New Roman" pitchFamily="18" charset="0"/>
              </a:rPr>
              <a:t> hung </a:t>
            </a:r>
            <a:r>
              <a:rPr lang="en-US" sz="1400" dirty="0" err="1">
                <a:latin typeface="Times New Roman" pitchFamily="18" charset="0"/>
                <a:cs typeface="Times New Roman" pitchFamily="18" charset="0"/>
              </a:rPr>
              <a:t>tàn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cường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chiến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đấu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góc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chống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nô</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Pháp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hơn</a:t>
            </a:r>
            <a:r>
              <a:rPr lang="en-US" sz="1400" dirty="0">
                <a:latin typeface="Times New Roman" pitchFamily="18" charset="0"/>
                <a:cs typeface="Times New Roman" pitchFamily="18" charset="0"/>
              </a:rPr>
              <a:t> 80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nay,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góc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đứng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về</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phe</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Đồng</a:t>
            </a:r>
            <a:r>
              <a:rPr lang="en-US" sz="1400" dirty="0">
                <a:latin typeface="Times New Roman" pitchFamily="18" charset="0"/>
                <a:cs typeface="Times New Roman" pitchFamily="18" charset="0"/>
              </a:rPr>
              <a:t> minh </a:t>
            </a:r>
            <a:r>
              <a:rPr lang="en-US" sz="1400" dirty="0" err="1">
                <a:latin typeface="Times New Roman" pitchFamily="18" charset="0"/>
                <a:cs typeface="Times New Roman" pitchFamily="18" charset="0"/>
              </a:rPr>
              <a:t>chống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nay,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tự</a:t>
            </a:r>
            <a:r>
              <a:rPr lang="en-US" sz="1400" dirty="0">
                <a:latin typeface="Times New Roman" pitchFamily="18" charset="0"/>
                <a:cs typeface="Times New Roman" pitchFamily="18" charset="0"/>
              </a:rPr>
              <a:t> do!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a:t>
            </a:r>
          </a:p>
          <a:p>
            <a:pPr algn="just"/>
            <a:r>
              <a:rPr lang="en-US" sz="1400" dirty="0">
                <a:latin typeface="Times New Roman" pitchFamily="18" charset="0"/>
                <a:cs typeface="Times New Roman" pitchFamily="18" charset="0"/>
              </a:rPr>
              <a:t> </a:t>
            </a: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Một</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góc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ngẩng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đầu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hưởng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tự</a:t>
            </a:r>
            <a:r>
              <a:rPr lang="en-US" sz="1400" dirty="0">
                <a:latin typeface="Times New Roman" pitchFamily="18" charset="0"/>
                <a:cs typeface="Times New Roman" pitchFamily="18" charset="0"/>
              </a:rPr>
              <a:t> do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tự</a:t>
            </a:r>
            <a:r>
              <a:rPr lang="en-US" sz="1400" dirty="0">
                <a:latin typeface="Times New Roman" pitchFamily="18" charset="0"/>
                <a:cs typeface="Times New Roman" pitchFamily="18" charset="0"/>
              </a:rPr>
              <a:t> do </a:t>
            </a:r>
            <a:r>
              <a:rPr lang="en-US" sz="1400" dirty="0" err="1">
                <a:latin typeface="Times New Roman" pitchFamily="18" charset="0"/>
                <a:cs typeface="Times New Roman" pitchFamily="18" charset="0"/>
              </a:rPr>
              <a:t>độc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Tuyên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bố</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thép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cuộc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đấu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máu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xương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chiến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sĩ</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vận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mệnh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này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Tám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mở</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kỷ</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nguyên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mới</a:t>
            </a:r>
            <a:r>
              <a:rPr lang="en-US" sz="1400" dirty="0">
                <a:latin typeface="Times New Roman" pitchFamily="18" charset="0"/>
                <a:cs typeface="Times New Roman" pitchFamily="18" charset="0"/>
              </a:rPr>
              <a:t>, to </a:t>
            </a:r>
            <a:r>
              <a:rPr lang="en-US" sz="1400" dirty="0" err="1">
                <a:latin typeface="Times New Roman" pitchFamily="18" charset="0"/>
                <a:cs typeface="Times New Roman" pitchFamily="18" charset="0"/>
              </a:rPr>
              <a:t>lớn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lịch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 </a:t>
            </a:r>
            <a:r>
              <a:rPr lang="en-US" sz="1400" dirty="0" err="1">
                <a:latin typeface="Times New Roman" pitchFamily="18" charset="0"/>
                <a:cs typeface="Times New Roman" pitchFamily="18" charset="0"/>
              </a:rPr>
              <a:t>thời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đầu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lịch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khẳng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định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tuyên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bố</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giành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tay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nhưng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Pháp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muốn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chiếm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nữa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ngày</a:t>
            </a:r>
            <a:r>
              <a:rPr lang="en-US" sz="1400" dirty="0">
                <a:latin typeface="Times New Roman" pitchFamily="18" charset="0"/>
                <a:cs typeface="Times New Roman" pitchFamily="18" charset="0"/>
              </a:rPr>
              <a:t> 19-12-1946, </a:t>
            </a:r>
            <a:r>
              <a:rPr lang="en-US" sz="1400" dirty="0" err="1">
                <a:latin typeface="Times New Roman" pitchFamily="18" charset="0"/>
                <a:cs typeface="Times New Roman" pitchFamily="18" charset="0"/>
              </a:rPr>
              <a:t>theo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hiệu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triệu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tịch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Hồ</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a:t>
            </a:r>
            <a:r>
              <a:rPr lang="en-US" sz="1400" dirty="0">
                <a:latin typeface="Times New Roman" pitchFamily="18" charset="0"/>
                <a:cs typeface="Times New Roman" pitchFamily="18" charset="0"/>
              </a:rPr>
              <a:t> Minh,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lại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tề</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đứng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súng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dùng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súng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gươm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dùng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gươm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gươm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thì</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dùng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thuổng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gậy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gộc</a:t>
            </a:r>
            <a:r>
              <a:rPr lang="en-US" sz="1400" dirty="0">
                <a:latin typeface="Times New Roman" pitchFamily="18" charset="0"/>
                <a:cs typeface="Times New Roman" pitchFamily="18" charset="0"/>
              </a:rPr>
              <a:t>. Ai </a:t>
            </a:r>
            <a:r>
              <a:rPr lang="en-US" sz="1400" dirty="0" err="1">
                <a:latin typeface="Times New Roman" pitchFamily="18" charset="0"/>
                <a:cs typeface="Times New Roman" pitchFamily="18" charset="0"/>
              </a:rPr>
              <a:t>cũng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chống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Pháp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cứu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kêu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gọi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chiến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Tuyên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ngôn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vang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mỗi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yêu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chứ</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định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chịu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định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chịu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nô</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đem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lượng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giữ</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tự</a:t>
            </a:r>
            <a:r>
              <a:rPr lang="en-US" sz="1400" dirty="0">
                <a:latin typeface="Times New Roman" pitchFamily="18" charset="0"/>
                <a:cs typeface="Times New Roman" pitchFamily="18" charset="0"/>
              </a:rPr>
              <a:t> do, </a:t>
            </a:r>
            <a:r>
              <a:rPr lang="en-US" sz="1400" dirty="0" err="1">
                <a:latin typeface="Times New Roman" pitchFamily="18" charset="0"/>
                <a:cs typeface="Times New Roman" pitchFamily="18" charset="0"/>
              </a:rPr>
              <a:t>độc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Nam </a:t>
            </a:r>
            <a:r>
              <a:rPr lang="en-US" sz="1400" dirty="0" err="1">
                <a:latin typeface="Times New Roman" pitchFamily="18" charset="0"/>
                <a:cs typeface="Times New Roman" pitchFamily="18" charset="0"/>
              </a:rPr>
              <a:t>độc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dưới</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sự</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lãnh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đạo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của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Đảng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đã</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bước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vào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hai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cuộc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trường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chinh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gian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khổ</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hy</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sinh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để</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làm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nên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Điện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Biên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Phủ</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chấn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động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địa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cầu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và</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đến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Mùa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Xuân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đại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thắng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độc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lập</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dân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tộc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được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bảo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toàn</a:t>
            </a:r>
            <a:r>
              <a:rPr lang="en-US" sz="1400" dirty="0" smtClean="0">
                <a:latin typeface="Times New Roman" pitchFamily="18" charset="0"/>
                <a:cs typeface="Times New Roman" pitchFamily="18" charset="0"/>
              </a:rPr>
              <a:t>.</a:t>
            </a:r>
          </a:p>
          <a:p>
            <a:pPr algn="just" defTabSz="457200"/>
            <a:endParaRPr lang="en-US" sz="700" dirty="0" smtClean="0">
              <a:latin typeface="Times New Roman" pitchFamily="18" charset="0"/>
              <a:ea typeface="Times" pitchFamily="34" charset="0"/>
              <a:cs typeface="Times New Roman" pitchFamily="18" charset="0"/>
            </a:endParaRPr>
          </a:p>
          <a:p>
            <a:pPr algn="just" defTabSz="457200"/>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Thế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đổi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hòa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hợp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hữu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chảy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lịch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vậy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tưởng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nghĩa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đoan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thế</a:t>
            </a:r>
            <a:r>
              <a:rPr lang="en-US" sz="1400" dirty="0">
                <a:latin typeface="Times New Roman" pitchFamily="18" charset="0"/>
                <a:cs typeface="Times New Roman" pitchFamily="18" charset="0"/>
              </a:rPr>
              <a:t> chi </a:t>
            </a:r>
            <a:r>
              <a:rPr lang="en-US" sz="1400" dirty="0" err="1">
                <a:latin typeface="Times New Roman" pitchFamily="18" charset="0"/>
                <a:cs typeface="Times New Roman" pitchFamily="18" charset="0"/>
              </a:rPr>
              <a:t>phối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cường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vẫn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còn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xen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ích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nhau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chi </a:t>
            </a:r>
            <a:r>
              <a:rPr lang="en-US" sz="1400" dirty="0" err="1">
                <a:latin typeface="Times New Roman" pitchFamily="18" charset="0"/>
                <a:cs typeface="Times New Roman" pitchFamily="18" charset="0"/>
              </a:rPr>
              <a:t>phối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vận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cũng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nằm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ngoài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quyền</a:t>
            </a:r>
            <a:r>
              <a:rPr lang="en-US" sz="1400" dirty="0">
                <a:latin typeface="Times New Roman" pitchFamily="18" charset="0"/>
                <a:cs typeface="Times New Roman" pitchFamily="18" charset="0"/>
              </a:rPr>
              <a:t> </a:t>
            </a:r>
          </a:p>
          <a:p>
            <a:pPr algn="just" defTabSz="457200"/>
            <a:r>
              <a:rPr lang="en-US" sz="1400" dirty="0" err="1" smtClean="0">
                <a:noFill/>
                <a:latin typeface="Times New Roman" pitchFamily="18" charset="0"/>
                <a:cs typeface="Times New Roman" pitchFamily="18" charset="0"/>
              </a:rPr>
              <a:t>thương</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binh</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tưởng</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nhớ</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đến</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các</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gia</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đình</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tử</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sĩ</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tưởng</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nhớ</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đến</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những</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người</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vô</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danh</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anh</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hùng</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họ</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đã</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góp</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phần</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xương</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máu</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cho</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cuộc</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kháng</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chiến</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vĩ</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đại</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của</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dân</a:t>
            </a:r>
            <a:r>
              <a:rPr lang="en-US" sz="1400" dirty="0" smtClean="0">
                <a:noFill/>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tộc</a:t>
            </a:r>
            <a:r>
              <a:rPr lang="en-US" sz="1400" dirty="0" smtClean="0">
                <a:noFill/>
                <a:latin typeface="Times New Roman" pitchFamily="18" charset="0"/>
                <a:cs typeface="Times New Roman" pitchFamily="18" charset="0"/>
              </a:rPr>
              <a:t> ta</a:t>
            </a:r>
            <a:endParaRPr lang="en-US" sz="1400" b="1" i="1" dirty="0" smtClean="0">
              <a:noFill/>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800" b="1" dirty="0" smtClean="0"/>
                <a:t> </a:t>
              </a:r>
              <a:r>
                <a:rPr lang="en-US" sz="1300" b="1" dirty="0" smtClean="0"/>
                <a:t>2</a:t>
              </a:r>
            </a:p>
            <a:p>
              <a:pPr algn="ctr"/>
              <a:r>
                <a:rPr lang="en-US" sz="800" b="1" dirty="0" smtClean="0"/>
                <a:t>THÁNG 9  </a:t>
              </a:r>
            </a:p>
            <a:p>
              <a:pPr algn="ctr"/>
              <a:r>
                <a:rPr lang="en-US" sz="800" b="1" dirty="0" smtClean="0"/>
                <a:t>2015</a:t>
              </a:r>
              <a:endParaRPr lang="en-US" sz="800" b="1" dirty="0"/>
            </a:p>
          </p:txBody>
        </p:sp>
      </p:grpSp>
    </p:spTree>
    <p:extLst>
      <p:ext uri="{BB962C8B-B14F-4D97-AF65-F5344CB8AC3E}">
        <p14:creationId xmlns:p14="http://schemas.microsoft.com/office/powerpoint/2010/main" val="2352979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495300" y="228600"/>
            <a:ext cx="5829300" cy="11049179"/>
          </a:xfrm>
          <a:prstGeom prst="rect">
            <a:avLst/>
          </a:prstGeom>
          <a:noFill/>
          <a:ln>
            <a:noFill/>
          </a:ln>
        </p:spPr>
        <p:txBody>
          <a:bodyPr wrap="square" lIns="0" tIns="0" rIns="0" bIns="914400" rtlCol="0" anchor="t" anchorCtr="0">
            <a:spAutoFit/>
          </a:bodyPr>
          <a:lstStyle/>
          <a:p>
            <a:pPr algn="ctr"/>
            <a:r>
              <a:rPr lang="en-US" sz="1600" b="1" dirty="0" err="1">
                <a:latin typeface="Times New Roman" pitchFamily="18" charset="0"/>
                <a:cs typeface="Times New Roman" pitchFamily="18" charset="0"/>
              </a:rPr>
              <a:t>Tinh</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thần</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Tuyên</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ngôn</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Độc</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lập</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trường</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tồn</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cùng</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dân</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tộc</a:t>
            </a:r>
            <a:r>
              <a:rPr lang="en-US" sz="1600" b="1" dirty="0">
                <a:latin typeface="Times New Roman" pitchFamily="18" charset="0"/>
                <a:cs typeface="Times New Roman" pitchFamily="18" charset="0"/>
              </a:rPr>
              <a:t>!  </a:t>
            </a:r>
            <a:r>
              <a:rPr lang="en-US" sz="1600" i="1" dirty="0">
                <a:latin typeface="Times New Roman" pitchFamily="18" charset="0"/>
                <a:cs typeface="Times New Roman" pitchFamily="18" charset="0"/>
              </a:rPr>
              <a:t>(</a:t>
            </a:r>
            <a:r>
              <a:rPr lang="en-US" sz="1600" i="1" dirty="0" err="1">
                <a:latin typeface="Times New Roman" pitchFamily="18" charset="0"/>
                <a:cs typeface="Times New Roman" pitchFamily="18" charset="0"/>
              </a:rPr>
              <a:t>tiếp</a:t>
            </a:r>
            <a:r>
              <a:rPr lang="en-US" sz="1600" i="1" dirty="0">
                <a:latin typeface="Times New Roman" pitchFamily="18" charset="0"/>
                <a:cs typeface="Times New Roman" pitchFamily="18" charset="0"/>
              </a:rPr>
              <a:t>)</a:t>
            </a:r>
          </a:p>
          <a:p>
            <a:pPr algn="ctr"/>
            <a:endParaRPr lang="en-US" sz="1400" b="1" i="1" dirty="0">
              <a:latin typeface="Times New Roman" pitchFamily="18" charset="0"/>
              <a:cs typeface="Times New Roman" pitchFamily="18" charset="0"/>
            </a:endParaRPr>
          </a:p>
          <a:p>
            <a:pPr algn="just"/>
            <a:r>
              <a:rPr lang="en-US" sz="1400" dirty="0" err="1" smtClean="0">
                <a:latin typeface="Times New Roman" pitchFamily="18" charset="0"/>
                <a:cs typeface="Times New Roman" pitchFamily="18" charset="0"/>
              </a:rPr>
              <a:t>lợi</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khẳng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định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vĩnh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cửu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chỉ</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tồn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còn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hiện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hữu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Cục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diện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hôm</a:t>
            </a:r>
            <a:r>
              <a:rPr lang="en-US" sz="1400" dirty="0">
                <a:latin typeface="Times New Roman" pitchFamily="18" charset="0"/>
                <a:cs typeface="Times New Roman" pitchFamily="18" charset="0"/>
              </a:rPr>
              <a:t> nay, </a:t>
            </a:r>
            <a:r>
              <a:rPr lang="en-US" sz="1400" dirty="0" err="1">
                <a:latin typeface="Times New Roman" pitchFamily="18" charset="0"/>
                <a:cs typeface="Times New Roman" pitchFamily="18" charset="0"/>
              </a:rPr>
              <a:t>bên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cạnh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hòa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hợp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nhiệm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loại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thì</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tương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phản</a:t>
            </a:r>
            <a:r>
              <a:rPr lang="en-US" sz="1400" dirty="0">
                <a:latin typeface="Times New Roman" pitchFamily="18" charset="0"/>
                <a:cs typeface="Times New Roman" pitchFamily="18" charset="0"/>
              </a:rPr>
              <a:t> gay </a:t>
            </a:r>
            <a:r>
              <a:rPr lang="en-US" sz="1400" dirty="0" err="1">
                <a:latin typeface="Times New Roman" pitchFamily="18" charset="0"/>
                <a:cs typeface="Times New Roman" pitchFamily="18" charset="0"/>
              </a:rPr>
              <a:t>gắt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giữa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văn</a:t>
            </a:r>
            <a:r>
              <a:rPr lang="en-US" sz="1400" dirty="0">
                <a:latin typeface="Times New Roman" pitchFamily="18" charset="0"/>
                <a:cs typeface="Times New Roman" pitchFamily="18" charset="0"/>
              </a:rPr>
              <a:t> minh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giữa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nghĩa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phi </a:t>
            </a:r>
            <a:r>
              <a:rPr lang="en-US" sz="1400" dirty="0" err="1">
                <a:latin typeface="Times New Roman" pitchFamily="18" charset="0"/>
                <a:cs typeface="Times New Roman" pitchFamily="18" charset="0"/>
              </a:rPr>
              <a:t>nghĩa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giữa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vọng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hòa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hữu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nguy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xung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nóng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giữa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liêm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sỉ</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vô</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giữa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vọng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hòa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âm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ưu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bắp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giữa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đẳng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chèn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ép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bằng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mạnh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đang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đặt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đòi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hỏi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cuộc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xây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dựng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giữ</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gìn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smtClean="0">
                <a:latin typeface="Times New Roman" pitchFamily="18" charset="0"/>
                <a:cs typeface="Times New Roman" pitchFamily="18" charset="0"/>
              </a:rPr>
              <a:t>...</a:t>
            </a:r>
          </a:p>
          <a:p>
            <a:pPr algn="just"/>
            <a:endParaRPr lang="en-US" sz="700" dirty="0">
              <a:latin typeface="Times New Roman" pitchFamily="18" charset="0"/>
              <a:cs typeface="Times New Roman" pitchFamily="18" charset="0"/>
            </a:endParaRP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Xa</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xưa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vua</a:t>
            </a:r>
            <a:r>
              <a:rPr lang="en-US" sz="1400" dirty="0">
                <a:latin typeface="Times New Roman" pitchFamily="18" charset="0"/>
                <a:cs typeface="Times New Roman" pitchFamily="18" charset="0"/>
              </a:rPr>
              <a:t> minh,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hiền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tụ</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dưới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gấm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vóc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lâm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nguy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xâm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lăng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xưa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lắm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hòa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sắt</a:t>
            </a:r>
            <a:r>
              <a:rPr lang="en-US" sz="1400" dirty="0">
                <a:latin typeface="Times New Roman" pitchFamily="18" charset="0"/>
                <a:cs typeface="Times New Roman" pitchFamily="18" charset="0"/>
              </a:rPr>
              <a:t> son </a:t>
            </a:r>
            <a:r>
              <a:rPr lang="en-US" sz="1400" dirty="0" err="1">
                <a:latin typeface="Times New Roman" pitchFamily="18" charset="0"/>
                <a:cs typeface="Times New Roman" pitchFamily="18" charset="0"/>
              </a:rPr>
              <a:t>cùng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mạnh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vô</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vùng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chặt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xiềng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kiến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Ngọn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cờ</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nghĩa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kết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hợp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mạnh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nghĩa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mạnh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vô</a:t>
            </a:r>
            <a:r>
              <a:rPr lang="en-US" sz="1400" dirty="0">
                <a:latin typeface="Times New Roman" pitchFamily="18" charset="0"/>
                <a:cs typeface="Times New Roman" pitchFamily="18" charset="0"/>
              </a:rPr>
              <a:t> song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thống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Nay, </a:t>
            </a:r>
            <a:r>
              <a:rPr lang="en-US" sz="1400" dirty="0" err="1">
                <a:latin typeface="Times New Roman" pitchFamily="18" charset="0"/>
                <a:cs typeface="Times New Roman" pitchFamily="18" charset="0"/>
              </a:rPr>
              <a:t>thời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cuộc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đổi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dựng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về</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lẫn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Thời</a:t>
            </a:r>
            <a:r>
              <a:rPr lang="en-US" sz="1400" dirty="0">
                <a:latin typeface="Times New Roman" pitchFamily="18" charset="0"/>
                <a:cs typeface="Times New Roman" pitchFamily="18" charset="0"/>
              </a:rPr>
              <a:t> nay </a:t>
            </a:r>
            <a:r>
              <a:rPr lang="en-US" sz="1400" dirty="0" err="1">
                <a:latin typeface="Times New Roman" pitchFamily="18" charset="0"/>
                <a:cs typeface="Times New Roman" pitchFamily="18" charset="0"/>
              </a:rPr>
              <a:t>càng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rõ</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nét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bè</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vĩnh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viễn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thù</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truyền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kiếp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chỉ</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ích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vĩnh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hằng</a:t>
            </a:r>
            <a:r>
              <a:rPr lang="en-US" sz="1400" dirty="0">
                <a:latin typeface="Times New Roman" pitchFamily="18" charset="0"/>
                <a:cs typeface="Times New Roman" pitchFamily="18" charset="0"/>
              </a:rPr>
              <a:t>. Cho </a:t>
            </a:r>
            <a:r>
              <a:rPr lang="en-US" sz="1400" dirty="0" err="1">
                <a:latin typeface="Times New Roman" pitchFamily="18" charset="0"/>
                <a:cs typeface="Times New Roman" pitchFamily="18" charset="0"/>
              </a:rPr>
              <a:t>nên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chi </a:t>
            </a:r>
            <a:r>
              <a:rPr lang="en-US" sz="1400" dirty="0" err="1">
                <a:latin typeface="Times New Roman" pitchFamily="18" charset="0"/>
                <a:cs typeface="Times New Roman" pitchFamily="18" charset="0"/>
              </a:rPr>
              <a:t>viện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hỗ</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ngoài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phụ</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thuộc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ích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Xưa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tượng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rõ</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ràng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cụ</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thể</a:t>
            </a:r>
            <a:r>
              <a:rPr lang="en-US" sz="1400" dirty="0">
                <a:latin typeface="Times New Roman" pitchFamily="18" charset="0"/>
                <a:cs typeface="Times New Roman" pitchFamily="18" charset="0"/>
              </a:rPr>
              <a:t>. Nay,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tượng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tượng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vừa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hợp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vừa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đấu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vừa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đấu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vừa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hợp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cực</a:t>
            </a:r>
            <a:r>
              <a:rPr lang="en-US" sz="1400" dirty="0">
                <a:latin typeface="Times New Roman" pitchFamily="18" charset="0"/>
                <a:cs typeface="Times New Roman" pitchFamily="18" charset="0"/>
              </a:rPr>
              <a:t> chi </a:t>
            </a:r>
            <a:r>
              <a:rPr lang="en-US" sz="1400" dirty="0" err="1">
                <a:latin typeface="Times New Roman" pitchFamily="18" charset="0"/>
                <a:cs typeface="Times New Roman" pitchFamily="18" charset="0"/>
              </a:rPr>
              <a:t>phối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Xưa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nay,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đều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ứng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theo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Dĩ</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ứng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lý</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nguyên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tắc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ứng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muôn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đổi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sống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tồn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định</a:t>
            </a:r>
            <a:r>
              <a:rPr lang="en-US" sz="1400" dirty="0">
                <a:latin typeface="Times New Roman" pitchFamily="18" charset="0"/>
                <a:cs typeface="Times New Roman" pitchFamily="18" charset="0"/>
              </a:rPr>
              <a:t> con </a:t>
            </a:r>
            <a:r>
              <a:rPr lang="en-US" sz="1400" dirty="0" err="1">
                <a:latin typeface="Times New Roman" pitchFamily="18" charset="0"/>
                <a:cs typeface="Times New Roman" pitchFamily="18" charset="0"/>
              </a:rPr>
              <a:t>đường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lưu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kiện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cầu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hóa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ích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a:t>
            </a:r>
            <a:r>
              <a:rPr lang="en-US" sz="1400" dirty="0">
                <a:latin typeface="Times New Roman" pitchFamily="18" charset="0"/>
                <a:cs typeface="Times New Roman" pitchFamily="18" charset="0"/>
              </a:rPr>
              <a:t> chi </a:t>
            </a:r>
            <a:r>
              <a:rPr lang="en-US" sz="1400" dirty="0" err="1">
                <a:latin typeface="Times New Roman" pitchFamily="18" charset="0"/>
                <a:cs typeface="Times New Roman" pitchFamily="18" charset="0"/>
              </a:rPr>
              <a:t>phối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ngoại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nếu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sẽ</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cuốn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hút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thuộc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về</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cục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thuộc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về</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Nỗi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nhục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rửa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bằng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nhưng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tiềm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chưa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mạnh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vẫn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còn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nghèo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Bốn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mươi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thống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mươi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đổi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tựu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ý </a:t>
            </a:r>
            <a:r>
              <a:rPr lang="en-US" sz="1400" dirty="0" err="1">
                <a:latin typeface="Times New Roman" pitchFamily="18" charset="0"/>
                <a:cs typeface="Times New Roman" pitchFamily="18" charset="0"/>
              </a:rPr>
              <a:t>nghĩa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lịch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mang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tầm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vóc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nhưng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lĩnh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nghiệp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nghiệp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dịch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vụ</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thương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hóa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dục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khoa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vẫn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còn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triển</a:t>
            </a:r>
            <a:r>
              <a:rPr lang="en-US" sz="1400" dirty="0" smtClean="0">
                <a:latin typeface="Times New Roman" pitchFamily="18" charset="0"/>
                <a:cs typeface="Times New Roman" pitchFamily="18" charset="0"/>
              </a:rPr>
              <a:t>.</a:t>
            </a:r>
          </a:p>
          <a:p>
            <a:pPr algn="just" defTabSz="457200"/>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tịch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Hồ</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a:t>
            </a:r>
            <a:r>
              <a:rPr lang="en-US" sz="1400" dirty="0">
                <a:latin typeface="Times New Roman" pitchFamily="18" charset="0"/>
                <a:cs typeface="Times New Roman" pitchFamily="18" charset="0"/>
              </a:rPr>
              <a:t> Minh </a:t>
            </a:r>
            <a:r>
              <a:rPr lang="en-US" sz="1400" dirty="0" err="1">
                <a:latin typeface="Times New Roman" pitchFamily="18" charset="0"/>
                <a:cs typeface="Times New Roman" pitchFamily="18" charset="0"/>
              </a:rPr>
              <a:t>từng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tự</a:t>
            </a:r>
            <a:r>
              <a:rPr lang="en-US" sz="1400" dirty="0">
                <a:latin typeface="Times New Roman" pitchFamily="18" charset="0"/>
                <a:cs typeface="Times New Roman" pitchFamily="18" charset="0"/>
              </a:rPr>
              <a:t> do, </a:t>
            </a:r>
            <a:r>
              <a:rPr lang="en-US" sz="1400" dirty="0" err="1">
                <a:latin typeface="Times New Roman" pitchFamily="18" charset="0"/>
                <a:cs typeface="Times New Roman" pitchFamily="18" charset="0"/>
              </a:rPr>
              <a:t>hạnh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phúc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thì</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ý </a:t>
            </a:r>
            <a:r>
              <a:rPr lang="en-US" sz="1400" dirty="0" err="1">
                <a:latin typeface="Times New Roman" pitchFamily="18" charset="0"/>
                <a:cs typeface="Times New Roman" pitchFamily="18" charset="0"/>
              </a:rPr>
              <a:t>nghĩa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gì</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vận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Tự</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phải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xây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dựng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nhà</a:t>
            </a:r>
            <a:r>
              <a:rPr lang="en-US" sz="1400" dirty="0">
                <a:latin typeface="Times New Roman" pitchFamily="18" charset="0"/>
                <a:cs typeface="Times New Roman" pitchFamily="18" charset="0"/>
              </a:rPr>
              <a:t>. Do </a:t>
            </a:r>
            <a:r>
              <a:rPr lang="en-US" sz="1400" dirty="0" err="1">
                <a:latin typeface="Times New Roman" pitchFamily="18" charset="0"/>
                <a:cs typeface="Times New Roman" pitchFamily="18" charset="0"/>
              </a:rPr>
              <a:t>đó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Tuyên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ngôn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 70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hôm</a:t>
            </a:r>
            <a:r>
              <a:rPr lang="en-US" sz="1400" dirty="0">
                <a:latin typeface="Times New Roman" pitchFamily="18" charset="0"/>
                <a:cs typeface="Times New Roman" pitchFamily="18" charset="0"/>
              </a:rPr>
              <a:t> nay </a:t>
            </a:r>
            <a:r>
              <a:rPr lang="en-US" sz="1400" dirty="0" err="1">
                <a:latin typeface="Times New Roman" pitchFamily="18" charset="0"/>
                <a:cs typeface="Times New Roman" pitchFamily="18" charset="0"/>
              </a:rPr>
              <a:t>cả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gắn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hóa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dục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khoa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đảm</a:t>
            </a:r>
            <a:r>
              <a:rPr lang="en-US" sz="1400" dirty="0">
                <a:latin typeface="Times New Roman" pitchFamily="18" charset="0"/>
                <a:cs typeface="Times New Roman" pitchFamily="18" charset="0"/>
              </a:rPr>
              <a:t> an </a:t>
            </a:r>
            <a:r>
              <a:rPr lang="en-US" sz="1400" dirty="0" err="1">
                <a:latin typeface="Times New Roman" pitchFamily="18" charset="0"/>
                <a:cs typeface="Times New Roman" pitchFamily="18" charset="0"/>
              </a:rPr>
              <a:t>ninh</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quốc</a:t>
            </a:r>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r>
              <a:rPr lang="en-US" sz="1400" dirty="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pPr algn="just" defTabSz="457200"/>
            <a:r>
              <a:rPr lang="en-US" sz="1400" dirty="0">
                <a:latin typeface="Times New Roman" pitchFamily="18" charset="0"/>
                <a:cs typeface="Times New Roman" pitchFamily="18" charset="0"/>
              </a:rPr>
              <a:t>	</a:t>
            </a:r>
            <a:r>
              <a:rPr lang="en-US" sz="1400" dirty="0" err="1" smtClean="0">
                <a:noFill/>
                <a:latin typeface="Times New Roman" pitchFamily="18" charset="0"/>
                <a:cs typeface="Times New Roman" pitchFamily="18" charset="0"/>
              </a:rPr>
              <a:t>ời</a:t>
            </a:r>
            <a:r>
              <a:rPr lang="en-US" sz="1400" dirty="0" smtClean="0">
                <a:noFill/>
                <a:latin typeface="Times New Roman" pitchFamily="18" charset="0"/>
                <a:cs typeface="Times New Roman" pitchFamily="18" charset="0"/>
              </a:rPr>
              <a:t> </a:t>
            </a:r>
            <a:r>
              <a:rPr lang="en-US" sz="1400" dirty="0" err="1">
                <a:noFill/>
                <a:latin typeface="Times New Roman" pitchFamily="18" charset="0"/>
                <a:cs typeface="Times New Roman" pitchFamily="18" charset="0"/>
              </a:rPr>
              <a:t>Việt</a:t>
            </a:r>
            <a:r>
              <a:rPr lang="en-US" sz="1400" dirty="0">
                <a:noFill/>
                <a:latin typeface="Times New Roman" pitchFamily="18" charset="0"/>
                <a:cs typeface="Times New Roman" pitchFamily="18" charset="0"/>
              </a:rPr>
              <a:t> Nam, </a:t>
            </a:r>
            <a:r>
              <a:rPr lang="en-US" sz="1400" dirty="0" err="1">
                <a:noFill/>
                <a:latin typeface="Times New Roman" pitchFamily="18" charset="0"/>
                <a:cs typeface="Times New Roman" pitchFamily="18" charset="0"/>
              </a:rPr>
              <a:t>nên</a:t>
            </a:r>
            <a:r>
              <a:rPr lang="en-US" sz="1400" dirty="0">
                <a:noFill/>
                <a:latin typeface="Times New Roman" pitchFamily="18" charset="0"/>
                <a:cs typeface="Times New Roman" pitchFamily="18" charset="0"/>
              </a:rPr>
              <a:t> </a:t>
            </a:r>
            <a:r>
              <a:rPr lang="en-US" sz="1400" dirty="0" err="1">
                <a:noFill/>
                <a:latin typeface="Times New Roman" pitchFamily="18" charset="0"/>
                <a:cs typeface="Times New Roman" pitchFamily="18" charset="0"/>
              </a:rPr>
              <a:t>nhanh</a:t>
            </a:r>
            <a:r>
              <a:rPr lang="en-US" sz="1400" dirty="0">
                <a:noFill/>
                <a:latin typeface="Times New Roman" pitchFamily="18" charset="0"/>
                <a:cs typeface="Times New Roman" pitchFamily="18" charset="0"/>
              </a:rPr>
              <a:t> </a:t>
            </a:r>
            <a:r>
              <a:rPr lang="en-US" sz="1400" dirty="0" err="1">
                <a:noFill/>
                <a:latin typeface="Times New Roman" pitchFamily="18" charset="0"/>
                <a:cs typeface="Times New Roman" pitchFamily="18" charset="0"/>
              </a:rPr>
              <a:t>chóng</a:t>
            </a:r>
            <a:r>
              <a:rPr lang="en-US" sz="1400" dirty="0">
                <a:noFill/>
                <a:latin typeface="Times New Roman" pitchFamily="18" charset="0"/>
                <a:cs typeface="Times New Roman" pitchFamily="18" charset="0"/>
              </a:rPr>
              <a:t> </a:t>
            </a:r>
            <a:r>
              <a:rPr lang="en-US" sz="1400" dirty="0" err="1">
                <a:noFill/>
                <a:latin typeface="Times New Roman" pitchFamily="18" charset="0"/>
                <a:cs typeface="Times New Roman" pitchFamily="18" charset="0"/>
              </a:rPr>
              <a:t>trở</a:t>
            </a:r>
            <a:r>
              <a:rPr lang="en-US" sz="1400" dirty="0">
                <a:noFill/>
                <a:latin typeface="Times New Roman" pitchFamily="18" charset="0"/>
                <a:cs typeface="Times New Roman" pitchFamily="18" charset="0"/>
              </a:rPr>
              <a:t> </a:t>
            </a:r>
            <a:r>
              <a:rPr lang="en-US" sz="1400" dirty="0" err="1">
                <a:noFill/>
                <a:latin typeface="Times New Roman" pitchFamily="18" charset="0"/>
                <a:cs typeface="Times New Roman" pitchFamily="18" charset="0"/>
              </a:rPr>
              <a:t>thành</a:t>
            </a:r>
            <a:r>
              <a:rPr lang="en-US" sz="1400" dirty="0">
                <a:noFill/>
                <a:latin typeface="Times New Roman" pitchFamily="18" charset="0"/>
                <a:cs typeface="Times New Roman" pitchFamily="18" charset="0"/>
              </a:rPr>
              <a:t> </a:t>
            </a:r>
            <a:r>
              <a:rPr lang="en-US" sz="1400" dirty="0" err="1">
                <a:noFill/>
                <a:latin typeface="Times New Roman" pitchFamily="18" charset="0"/>
                <a:cs typeface="Times New Roman" pitchFamily="18" charset="0"/>
              </a:rPr>
              <a:t>phong</a:t>
            </a:r>
            <a:r>
              <a:rPr lang="en-US" sz="1400" dirty="0">
                <a:noFill/>
                <a:latin typeface="Times New Roman" pitchFamily="18" charset="0"/>
                <a:cs typeface="Times New Roman" pitchFamily="18" charset="0"/>
              </a:rPr>
              <a:t> </a:t>
            </a:r>
            <a:r>
              <a:rPr lang="en-US" sz="1400" dirty="0" err="1">
                <a:noFill/>
                <a:latin typeface="Times New Roman" pitchFamily="18" charset="0"/>
                <a:cs typeface="Times New Roman" pitchFamily="18" charset="0"/>
              </a:rPr>
              <a:t>trào</a:t>
            </a:r>
            <a:r>
              <a:rPr lang="en-US" sz="1400" dirty="0">
                <a:noFill/>
                <a:latin typeface="Times New Roman" pitchFamily="18" charset="0"/>
                <a:cs typeface="Times New Roman" pitchFamily="18" charset="0"/>
              </a:rPr>
              <a:t> </a:t>
            </a:r>
            <a:r>
              <a:rPr lang="en-US" sz="1400" dirty="0" err="1">
                <a:noFill/>
                <a:latin typeface="Times New Roman" pitchFamily="18" charset="0"/>
                <a:cs typeface="Times New Roman" pitchFamily="18" charset="0"/>
              </a:rPr>
              <a:t>sâu</a:t>
            </a:r>
            <a:r>
              <a:rPr lang="en-US" sz="1400" dirty="0">
                <a:noFill/>
                <a:latin typeface="Times New Roman" pitchFamily="18" charset="0"/>
                <a:cs typeface="Times New Roman" pitchFamily="18" charset="0"/>
              </a:rPr>
              <a:t> </a:t>
            </a:r>
            <a:r>
              <a:rPr lang="en-US" sz="1400" dirty="0" err="1">
                <a:noFill/>
                <a:latin typeface="Times New Roman" pitchFamily="18" charset="0"/>
                <a:cs typeface="Times New Roman" pitchFamily="18" charset="0"/>
              </a:rPr>
              <a:t>rộng</a:t>
            </a:r>
            <a:r>
              <a:rPr lang="en-US" sz="1400" dirty="0">
                <a:noFill/>
                <a:latin typeface="Times New Roman" pitchFamily="18" charset="0"/>
                <a:cs typeface="Times New Roman" pitchFamily="18" charset="0"/>
              </a:rPr>
              <a:t>, </a:t>
            </a:r>
            <a:r>
              <a:rPr lang="en-US" sz="1400" dirty="0" err="1">
                <a:noFill/>
                <a:latin typeface="Times New Roman" pitchFamily="18" charset="0"/>
                <a:cs typeface="Times New Roman" pitchFamily="18" charset="0"/>
              </a:rPr>
              <a:t>mang</a:t>
            </a:r>
            <a:r>
              <a:rPr lang="en-US" sz="1400" dirty="0">
                <a:noFill/>
                <a:latin typeface="Times New Roman" pitchFamily="18" charset="0"/>
                <a:cs typeface="Times New Roman" pitchFamily="18" charset="0"/>
              </a:rPr>
              <a:t> </a:t>
            </a:r>
            <a:r>
              <a:rPr lang="en-US" sz="1400" dirty="0" err="1">
                <a:noFill/>
                <a:latin typeface="Times New Roman" pitchFamily="18" charset="0"/>
                <a:cs typeface="Times New Roman" pitchFamily="18" charset="0"/>
              </a:rPr>
              <a:t>lại</a:t>
            </a:r>
            <a:r>
              <a:rPr lang="en-US" sz="1400" dirty="0">
                <a:noFill/>
                <a:latin typeface="Times New Roman" pitchFamily="18" charset="0"/>
                <a:cs typeface="Times New Roman" pitchFamily="18" charset="0"/>
              </a:rPr>
              <a:t> </a:t>
            </a:r>
            <a:r>
              <a:rPr lang="en-US" sz="1400" dirty="0" err="1">
                <a:noFill/>
                <a:latin typeface="Times New Roman" pitchFamily="18" charset="0"/>
                <a:cs typeface="Times New Roman" pitchFamily="18" charset="0"/>
              </a:rPr>
              <a:t>những</a:t>
            </a:r>
            <a:r>
              <a:rPr lang="en-US" sz="1400" dirty="0">
                <a:noFill/>
                <a:latin typeface="Times New Roman" pitchFamily="18" charset="0"/>
                <a:cs typeface="Times New Roman" pitchFamily="18" charset="0"/>
              </a:rPr>
              <a:t> </a:t>
            </a:r>
            <a:r>
              <a:rPr lang="en-US" sz="1400" dirty="0" err="1">
                <a:noFill/>
                <a:latin typeface="Times New Roman" pitchFamily="18" charset="0"/>
                <a:cs typeface="Times New Roman" pitchFamily="18" charset="0"/>
              </a:rPr>
              <a:t>kết</a:t>
            </a:r>
            <a:r>
              <a:rPr lang="en-US" sz="1400" dirty="0">
                <a:noFill/>
                <a:latin typeface="Times New Roman" pitchFamily="18" charset="0"/>
                <a:cs typeface="Times New Roman" pitchFamily="18" charset="0"/>
              </a:rPr>
              <a:t> </a:t>
            </a:r>
            <a:r>
              <a:rPr lang="en-US" sz="1400" dirty="0" err="1">
                <a:noFill/>
                <a:latin typeface="Times New Roman" pitchFamily="18" charset="0"/>
                <a:cs typeface="Times New Roman" pitchFamily="18" charset="0"/>
              </a:rPr>
              <a:t>quả</a:t>
            </a:r>
            <a:r>
              <a:rPr lang="en-US" sz="1400" dirty="0">
                <a:noFill/>
                <a:latin typeface="Times New Roman" pitchFamily="18" charset="0"/>
                <a:cs typeface="Times New Roman" pitchFamily="18" charset="0"/>
              </a:rPr>
              <a:t> </a:t>
            </a:r>
            <a:r>
              <a:rPr lang="en-US" sz="1400" dirty="0" err="1">
                <a:noFill/>
                <a:latin typeface="Times New Roman" pitchFamily="18" charset="0"/>
                <a:cs typeface="Times New Roman" pitchFamily="18" charset="0"/>
              </a:rPr>
              <a:t>tốt</a:t>
            </a:r>
            <a:r>
              <a:rPr lang="en-US" sz="1400" dirty="0">
                <a:noFill/>
                <a:latin typeface="Times New Roman" pitchFamily="18" charset="0"/>
                <a:cs typeface="Times New Roman" pitchFamily="18" charset="0"/>
              </a:rPr>
              <a:t> </a:t>
            </a:r>
            <a:r>
              <a:rPr lang="en-US" sz="1400" dirty="0" err="1">
                <a:noFill/>
                <a:latin typeface="Times New Roman" pitchFamily="18" charset="0"/>
                <a:cs typeface="Times New Roman" pitchFamily="18" charset="0"/>
              </a:rPr>
              <a:t>đẹp</a:t>
            </a:r>
            <a:r>
              <a:rPr lang="en-US" sz="1400" dirty="0">
                <a:noFill/>
                <a:latin typeface="Times New Roman" pitchFamily="18" charset="0"/>
                <a:cs typeface="Times New Roman" pitchFamily="18" charset="0"/>
              </a:rPr>
              <a:t> </a:t>
            </a:r>
            <a:r>
              <a:rPr lang="en-US" sz="1400" dirty="0" err="1">
                <a:noFill/>
                <a:latin typeface="Times New Roman" pitchFamily="18" charset="0"/>
                <a:cs typeface="Times New Roman" pitchFamily="18" charset="0"/>
              </a:rPr>
              <a:t>trong</a:t>
            </a:r>
            <a:r>
              <a:rPr lang="en-US" sz="1400" dirty="0">
                <a:noFill/>
                <a:latin typeface="Times New Roman" pitchFamily="18" charset="0"/>
                <a:cs typeface="Times New Roman" pitchFamily="18" charset="0"/>
              </a:rPr>
              <a:t> </a:t>
            </a:r>
            <a:r>
              <a:rPr lang="en-US" sz="1400" dirty="0" err="1">
                <a:noFill/>
                <a:latin typeface="Times New Roman" pitchFamily="18" charset="0"/>
                <a:cs typeface="Times New Roman" pitchFamily="18" charset="0"/>
              </a:rPr>
              <a:t>quần</a:t>
            </a:r>
            <a:r>
              <a:rPr lang="en-US" sz="1400" dirty="0">
                <a:noFill/>
                <a:latin typeface="Times New Roman" pitchFamily="18" charset="0"/>
                <a:cs typeface="Times New Roman" pitchFamily="18" charset="0"/>
              </a:rPr>
              <a:t> </a:t>
            </a:r>
            <a:r>
              <a:rPr lang="en-US" sz="1400" dirty="0" err="1">
                <a:noFill/>
                <a:latin typeface="Times New Roman" pitchFamily="18" charset="0"/>
                <a:cs typeface="Times New Roman" pitchFamily="18" charset="0"/>
              </a:rPr>
              <a:t>chúng</a:t>
            </a:r>
            <a:r>
              <a:rPr lang="en-US" sz="1400" dirty="0">
                <a:noFill/>
                <a:latin typeface="Times New Roman" pitchFamily="18" charset="0"/>
                <a:cs typeface="Times New Roman" pitchFamily="18" charset="0"/>
              </a:rPr>
              <a:t> </a:t>
            </a:r>
            <a:r>
              <a:rPr lang="en-US" sz="1400" dirty="0" err="1">
                <a:noFill/>
                <a:latin typeface="Times New Roman" pitchFamily="18" charset="0"/>
                <a:cs typeface="Times New Roman" pitchFamily="18" charset="0"/>
              </a:rPr>
              <a:t>nhân</a:t>
            </a:r>
            <a:r>
              <a:rPr lang="en-US" sz="1400" dirty="0">
                <a:noFill/>
                <a:latin typeface="Times New Roman" pitchFamily="18" charset="0"/>
                <a:cs typeface="Times New Roman" pitchFamily="18" charset="0"/>
              </a:rPr>
              <a:t> </a:t>
            </a:r>
            <a:r>
              <a:rPr lang="en-US" sz="1400" dirty="0" err="1">
                <a:noFill/>
                <a:latin typeface="Times New Roman" pitchFamily="18" charset="0"/>
                <a:cs typeface="Times New Roman" pitchFamily="18" charset="0"/>
              </a:rPr>
              <a:t>dân</a:t>
            </a:r>
            <a:r>
              <a:rPr lang="en-US" sz="1400" dirty="0">
                <a:noFill/>
                <a:latin typeface="Times New Roman" pitchFamily="18" charset="0"/>
                <a:cs typeface="Times New Roman" pitchFamily="18" charset="0"/>
              </a:rPr>
              <a:t>.</a:t>
            </a:r>
          </a:p>
          <a:p>
            <a:pPr algn="just" defTabSz="400050">
              <a:spcBef>
                <a:spcPts val="600"/>
              </a:spcBef>
              <a:tabLst>
                <a:tab pos="457200" algn="l"/>
              </a:tabLst>
            </a:pPr>
            <a:endParaRPr lang="en-US" sz="1400" b="1" i="1" dirty="0" smtClean="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800" b="1" dirty="0" smtClean="0"/>
                <a:t> </a:t>
              </a:r>
              <a:r>
                <a:rPr lang="en-US" sz="1300" b="1" dirty="0" smtClean="0"/>
                <a:t>3</a:t>
              </a:r>
            </a:p>
            <a:p>
              <a:pPr algn="ctr"/>
              <a:r>
                <a:rPr lang="en-US" sz="800" b="1" dirty="0" smtClean="0"/>
                <a:t>THÁNG </a:t>
              </a:r>
              <a:r>
                <a:rPr lang="en-US" sz="800" b="1" dirty="0"/>
                <a:t>9</a:t>
              </a:r>
              <a:r>
                <a:rPr lang="en-US" sz="800" b="1" dirty="0" smtClean="0"/>
                <a:t> </a:t>
              </a:r>
            </a:p>
            <a:p>
              <a:pPr algn="ctr"/>
              <a:r>
                <a:rPr lang="en-US" sz="800" b="1" dirty="0" smtClean="0"/>
                <a:t>2015</a:t>
              </a:r>
              <a:endParaRPr lang="en-US" sz="800" b="1" dirty="0"/>
            </a:p>
          </p:txBody>
        </p:sp>
      </p:grpSp>
    </p:spTree>
    <p:extLst>
      <p:ext uri="{BB962C8B-B14F-4D97-AF65-F5344CB8AC3E}">
        <p14:creationId xmlns:p14="http://schemas.microsoft.com/office/powerpoint/2010/main" val="2590512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495300" y="228600"/>
            <a:ext cx="5829300" cy="10664458"/>
          </a:xfrm>
          <a:prstGeom prst="rect">
            <a:avLst/>
          </a:prstGeom>
          <a:noFill/>
          <a:ln>
            <a:noFill/>
          </a:ln>
        </p:spPr>
        <p:txBody>
          <a:bodyPr wrap="square" lIns="0" tIns="0" rIns="0" bIns="914400" rtlCol="0" anchor="t" anchorCtr="0">
            <a:spAutoFit/>
          </a:bodyPr>
          <a:lstStyle/>
          <a:p>
            <a:pPr algn="ctr"/>
            <a:r>
              <a:rPr lang="en-US" sz="1600" b="1" dirty="0" err="1">
                <a:latin typeface="Times New Roman" pitchFamily="18" charset="0"/>
                <a:cs typeface="Times New Roman" pitchFamily="18" charset="0"/>
              </a:rPr>
              <a:t>Tinh</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thần</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Tuyên</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ngôn</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Độc</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lập</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trường</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tồn</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cùng</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dân</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tộc</a:t>
            </a:r>
            <a:r>
              <a:rPr lang="en-US" sz="1600" b="1" dirty="0">
                <a:latin typeface="Times New Roman" pitchFamily="18" charset="0"/>
                <a:cs typeface="Times New Roman" pitchFamily="18" charset="0"/>
              </a:rPr>
              <a:t>!  </a:t>
            </a:r>
            <a:r>
              <a:rPr lang="en-US" sz="1600" i="1" dirty="0">
                <a:latin typeface="Times New Roman" pitchFamily="18" charset="0"/>
                <a:cs typeface="Times New Roman" pitchFamily="18" charset="0"/>
              </a:rPr>
              <a:t>(</a:t>
            </a:r>
            <a:r>
              <a:rPr lang="en-US" sz="1600" i="1" dirty="0" err="1">
                <a:latin typeface="Times New Roman" pitchFamily="18" charset="0"/>
                <a:cs typeface="Times New Roman" pitchFamily="18" charset="0"/>
              </a:rPr>
              <a:t>tiếp</a:t>
            </a:r>
            <a:r>
              <a:rPr lang="en-US" sz="1600" i="1" dirty="0">
                <a:latin typeface="Times New Roman" pitchFamily="18" charset="0"/>
                <a:cs typeface="Times New Roman" pitchFamily="18" charset="0"/>
              </a:rPr>
              <a:t>)</a:t>
            </a:r>
          </a:p>
          <a:p>
            <a:pPr algn="just" defTabSz="457200"/>
            <a:endParaRPr lang="en-US" sz="1400" dirty="0" smtClean="0">
              <a:latin typeface="Times New Roman" pitchFamily="18" charset="0"/>
              <a:cs typeface="Times New Roman" pitchFamily="18" charset="0"/>
            </a:endParaRPr>
          </a:p>
          <a:p>
            <a:pPr algn="just"/>
            <a:r>
              <a:rPr lang="en-US" sz="1400" dirty="0" err="1">
                <a:latin typeface="Times New Roman" pitchFamily="18" charset="0"/>
                <a:cs typeface="Times New Roman" pitchFamily="18" charset="0"/>
              </a:rPr>
              <a:t>phòng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chắc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gắn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kéo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trọng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mang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định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do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vì</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thì</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hấp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dẫn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kéo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triệu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hàng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triệu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sống</a:t>
            </a:r>
            <a:r>
              <a:rPr lang="en-US" sz="1400" dirty="0">
                <a:latin typeface="Times New Roman" pitchFamily="18" charset="0"/>
                <a:cs typeface="Times New Roman" pitchFamily="18" charset="0"/>
              </a:rPr>
              <a:t> ở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ngoài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tay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góp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xây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dựng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a:t>
            </a:r>
            <a:r>
              <a:rPr lang="en-US" sz="1400" dirty="0">
                <a:latin typeface="Times New Roman" pitchFamily="18" charset="0"/>
                <a:cs typeface="Times New Roman" pitchFamily="18" charset="0"/>
              </a:rPr>
              <a:t> -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tầm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nhìn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chăm</a:t>
            </a:r>
            <a:r>
              <a:rPr lang="en-US" sz="1400" dirty="0">
                <a:latin typeface="Times New Roman" pitchFamily="18" charset="0"/>
                <a:cs typeface="Times New Roman" pitchFamily="18" charset="0"/>
              </a:rPr>
              <a:t> lo </a:t>
            </a:r>
            <a:r>
              <a:rPr lang="en-US" sz="1400" dirty="0" err="1">
                <a:latin typeface="Times New Roman" pitchFamily="18" charset="0"/>
                <a:cs typeface="Times New Roman" pitchFamily="18" charset="0"/>
              </a:rPr>
              <a:t>thực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mở</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chỉ</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hiệu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chắc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tịch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Hồ</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a:t>
            </a:r>
            <a:r>
              <a:rPr lang="en-US" sz="1400" dirty="0">
                <a:latin typeface="Times New Roman" pitchFamily="18" charset="0"/>
                <a:cs typeface="Times New Roman" pitchFamily="18" charset="0"/>
              </a:rPr>
              <a:t> Minh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hóa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này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chiêng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ngoại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tiếng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tiếng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cùng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cung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bậc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âm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bởi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muôn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tụ</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bè</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tượng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Tuyên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ngôn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vốn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hun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đúc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bằng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sống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dựng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giữ</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nay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tạp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lường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tiếp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tục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bằng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mạnh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Tuyên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ngôn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đường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pháp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luật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hoạch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định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thở</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cuộc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sống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coi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nguồn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trọng</a:t>
            </a:r>
            <a:r>
              <a:rPr lang="en-US" sz="1400" dirty="0" smtClean="0">
                <a:latin typeface="Times New Roman" pitchFamily="18" charset="0"/>
                <a:cs typeface="Times New Roman" pitchFamily="18" charset="0"/>
              </a:rPr>
              <a:t>.</a:t>
            </a:r>
          </a:p>
          <a:p>
            <a:pPr algn="just"/>
            <a:endParaRPr lang="en-US" sz="1400" dirty="0">
              <a:latin typeface="Times New Roman" pitchFamily="18" charset="0"/>
              <a:cs typeface="Times New Roman" pitchFamily="18" charset="0"/>
            </a:endParaRPr>
          </a:p>
          <a:p>
            <a:pPr algn="just"/>
            <a:endParaRPr lang="en-US" sz="1400" dirty="0" smtClean="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endParaRPr lang="en-US" sz="1400" dirty="0" smtClean="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endParaRPr lang="en-US" sz="1400" dirty="0" smtClean="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 </a:t>
            </a:r>
          </a:p>
          <a:p>
            <a:pPr algn="just" defTabSz="457200"/>
            <a:r>
              <a:rPr lang="en-US" sz="1400" dirty="0" smtClean="0">
                <a:latin typeface="Times New Roman" pitchFamily="18" charset="0"/>
                <a:cs typeface="Times New Roman" pitchFamily="18" charset="0"/>
              </a:rPr>
              <a:t>	</a:t>
            </a: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Sức</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sống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Tuyên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ngôn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cùng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thềm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hội</a:t>
            </a:r>
            <a:r>
              <a:rPr lang="en-US" sz="1400" dirty="0">
                <a:latin typeface="Times New Roman" pitchFamily="18" charset="0"/>
                <a:cs typeface="Times New Roman" pitchFamily="18" charset="0"/>
              </a:rPr>
              <a:t> XII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chúng</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đòi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hỏi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vọng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đường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hoạch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định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cụ</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thiết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dưới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dựng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xây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tồn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mọi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huống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hồ</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hởi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vững</a:t>
            </a:r>
            <a:r>
              <a:rPr lang="en-US" sz="1400" dirty="0">
                <a:latin typeface="Times New Roman" pitchFamily="18" charset="0"/>
                <a:cs typeface="Times New Roman" pitchFamily="18" charset="0"/>
              </a:rPr>
              <a:t> tin "</a:t>
            </a:r>
            <a:r>
              <a:rPr lang="en-US" sz="1400" dirty="0" err="1">
                <a:latin typeface="Times New Roman" pitchFamily="18" charset="0"/>
                <a:cs typeface="Times New Roman" pitchFamily="18" charset="0"/>
              </a:rPr>
              <a:t>Xã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tắc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đây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đây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đổi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mới</a:t>
            </a:r>
            <a:r>
              <a:rPr lang="en-US" sz="1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defTabSz="457200"/>
            <a:endParaRPr lang="en-US" sz="1000" dirty="0"/>
          </a:p>
          <a:p>
            <a:pPr algn="r"/>
            <a:r>
              <a:rPr lang="en-US" sz="1400" b="1" i="1" dirty="0" smtClean="0">
                <a:latin typeface="Times New Roman" pitchFamily="18" charset="0"/>
                <a:cs typeface="Times New Roman" pitchFamily="18" charset="0"/>
              </a:rPr>
              <a:t>               (</a:t>
            </a:r>
            <a:r>
              <a:rPr lang="en-US" sz="1400" b="1" i="1" dirty="0">
                <a:latin typeface="Times New Roman" pitchFamily="18" charset="0"/>
                <a:cs typeface="Times New Roman" pitchFamily="18" charset="0"/>
              </a:rPr>
              <a:t>PGS.TS. NGƯT </a:t>
            </a:r>
            <a:r>
              <a:rPr lang="en-US" sz="1400" b="1" i="1" dirty="0" err="1">
                <a:latin typeface="Times New Roman" pitchFamily="18" charset="0"/>
                <a:cs typeface="Times New Roman" pitchFamily="18" charset="0"/>
              </a:rPr>
              <a:t>Phạm</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Xuân</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Hằng</a:t>
            </a:r>
            <a:r>
              <a:rPr lang="en-US" sz="1400" b="1" i="1" dirty="0">
                <a:latin typeface="Times New Roman" pitchFamily="18" charset="0"/>
                <a:cs typeface="Times New Roman" pitchFamily="18" charset="0"/>
              </a:rPr>
              <a:t>, </a:t>
            </a:r>
            <a:r>
              <a:rPr lang="en-US" sz="1400" b="1" i="1" dirty="0" err="1" smtClean="0">
                <a:latin typeface="Times New Roman" pitchFamily="18" charset="0"/>
                <a:cs typeface="Times New Roman" pitchFamily="18" charset="0"/>
              </a:rPr>
              <a:t>Nguyên</a:t>
            </a:r>
            <a:r>
              <a:rPr lang="en-US" sz="1400" b="1" i="1" dirty="0" smtClean="0">
                <a:latin typeface="Times New Roman" pitchFamily="18" charset="0"/>
                <a:cs typeface="Times New Roman" pitchFamily="18" charset="0"/>
              </a:rPr>
              <a:t> </a:t>
            </a:r>
            <a:r>
              <a:rPr lang="en-US" sz="1400" b="1" i="1" dirty="0" err="1">
                <a:latin typeface="Times New Roman" pitchFamily="18" charset="0"/>
                <a:cs typeface="Times New Roman" pitchFamily="18" charset="0"/>
              </a:rPr>
              <a:t>Phó</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Chủ</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tịch</a:t>
            </a:r>
            <a:r>
              <a:rPr lang="en-US" sz="1400" b="1" i="1" dirty="0">
                <a:latin typeface="Times New Roman" pitchFamily="18" charset="0"/>
                <a:cs typeface="Times New Roman" pitchFamily="18" charset="0"/>
              </a:rPr>
              <a:t> </a:t>
            </a:r>
            <a:endParaRPr lang="en-US" sz="1400" b="1" i="1" dirty="0" smtClean="0">
              <a:latin typeface="Times New Roman" pitchFamily="18" charset="0"/>
              <a:cs typeface="Times New Roman" pitchFamily="18" charset="0"/>
            </a:endParaRPr>
          </a:p>
          <a:p>
            <a:pPr algn="r"/>
            <a:r>
              <a:rPr lang="en-US" sz="1400" b="1" i="1" dirty="0" err="1" smtClean="0">
                <a:latin typeface="Times New Roman" pitchFamily="18" charset="0"/>
                <a:cs typeface="Times New Roman" pitchFamily="18" charset="0"/>
              </a:rPr>
              <a:t>Ủy</a:t>
            </a:r>
            <a:r>
              <a:rPr lang="en-US" sz="1400" b="1" i="1" dirty="0" smtClean="0">
                <a:latin typeface="Times New Roman" pitchFamily="18" charset="0"/>
                <a:cs typeface="Times New Roman" pitchFamily="18" charset="0"/>
              </a:rPr>
              <a:t> </a:t>
            </a:r>
            <a:r>
              <a:rPr lang="en-US" sz="1400" b="1" i="1" dirty="0">
                <a:latin typeface="Times New Roman" pitchFamily="18" charset="0"/>
                <a:cs typeface="Times New Roman" pitchFamily="18" charset="0"/>
              </a:rPr>
              <a:t>ban Trung </a:t>
            </a:r>
            <a:r>
              <a:rPr lang="en-US" sz="1400" b="1" i="1" dirty="0" err="1">
                <a:latin typeface="Times New Roman" pitchFamily="18" charset="0"/>
                <a:cs typeface="Times New Roman" pitchFamily="18" charset="0"/>
              </a:rPr>
              <a:t>ương</a:t>
            </a:r>
            <a:r>
              <a:rPr lang="en-US" sz="1400" b="1" i="1" dirty="0">
                <a:latin typeface="Times New Roman" pitchFamily="18" charset="0"/>
                <a:cs typeface="Times New Roman" pitchFamily="18" charset="0"/>
              </a:rPr>
              <a:t> MTTQ </a:t>
            </a:r>
            <a:r>
              <a:rPr lang="en-US" sz="1400" b="1" i="1" dirty="0" err="1" smtClean="0">
                <a:latin typeface="Times New Roman" pitchFamily="18" charset="0"/>
                <a:cs typeface="Times New Roman" pitchFamily="18" charset="0"/>
              </a:rPr>
              <a:t>Việt</a:t>
            </a:r>
            <a:r>
              <a:rPr lang="en-US" sz="1400" b="1" i="1" dirty="0" smtClean="0">
                <a:latin typeface="Times New Roman" pitchFamily="18" charset="0"/>
                <a:cs typeface="Times New Roman" pitchFamily="18" charset="0"/>
              </a:rPr>
              <a:t> Nam)</a:t>
            </a:r>
            <a:endParaRPr lang="en-US" sz="1400" b="1" i="1" dirty="0">
              <a:latin typeface="Times New Roman" pitchFamily="18" charset="0"/>
              <a:cs typeface="Times New Roman" pitchFamily="18" charset="0"/>
            </a:endParaRPr>
          </a:p>
          <a:p>
            <a:pPr algn="just" defTabSz="457200"/>
            <a:r>
              <a:rPr lang="en-US" sz="1400" dirty="0" smtClean="0">
                <a:latin typeface="Times New Roman" pitchFamily="18" charset="0"/>
                <a:cs typeface="Times New Roman" pitchFamily="18" charset="0"/>
              </a:rPr>
              <a:t> </a:t>
            </a:r>
            <a:endParaRPr lang="en-US" sz="1400" dirty="0">
              <a:latin typeface="Times New Roman" pitchFamily="18" charset="0"/>
              <a:cs typeface="Times New Roman" pitchFamily="18" charset="0"/>
            </a:endParaRPr>
          </a:p>
          <a:p>
            <a:pPr algn="just" defTabSz="457200">
              <a:spcBef>
                <a:spcPts val="600"/>
              </a:spcBef>
            </a:pPr>
            <a:r>
              <a:rPr lang="en-US" sz="1400" dirty="0">
                <a:latin typeface="Times New Roman" pitchFamily="18" charset="0"/>
                <a:cs typeface="Times New Roman" pitchFamily="18" charset="0"/>
              </a:rPr>
              <a:t>	</a:t>
            </a:r>
            <a:r>
              <a:rPr lang="en-US" sz="1400" dirty="0" smtClean="0">
                <a:latin typeface="Times New Roman" pitchFamily="18" charset="0"/>
                <a:cs typeface="Times New Roman" pitchFamily="18" charset="0"/>
              </a:rPr>
              <a:t>	 </a:t>
            </a:r>
            <a:r>
              <a:rPr lang="en-US" sz="1400" dirty="0">
                <a:latin typeface="Times New Roman" pitchFamily="18" charset="0"/>
                <a:cs typeface="Times New Roman" pitchFamily="18" charset="0"/>
              </a:rPr>
              <a:t>	</a:t>
            </a:r>
            <a:endParaRPr lang="en-US" sz="1400" b="1" i="1" dirty="0" smtClean="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dirty="0"/>
                <a:t>4</a:t>
              </a:r>
              <a:r>
                <a:rPr lang="en-US" sz="1300" b="1" dirty="0" smtClean="0"/>
                <a:t> </a:t>
              </a:r>
            </a:p>
            <a:p>
              <a:pPr algn="ctr"/>
              <a:r>
                <a:rPr lang="en-US" sz="800" b="1" dirty="0" smtClean="0"/>
                <a:t>THÁNG 9  </a:t>
              </a:r>
            </a:p>
            <a:p>
              <a:pPr algn="ctr"/>
              <a:r>
                <a:rPr lang="en-US" sz="800" b="1" dirty="0" smtClean="0"/>
                <a:t>2015</a:t>
              </a:r>
              <a:endParaRPr lang="en-US" sz="800" b="1" dirty="0"/>
            </a:p>
          </p:txBody>
        </p:sp>
      </p:grpSp>
      <p:pic>
        <p:nvPicPr>
          <p:cNvPr id="1026" name="Picture 2" descr="C:\Users\Anh Hang\Desktop\tuyenngo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4217060"/>
            <a:ext cx="4423032" cy="29457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7199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33400" y="1066800"/>
            <a:ext cx="5829300" cy="1415772"/>
          </a:xfrm>
          <a:prstGeom prst="rect">
            <a:avLst/>
          </a:prstGeom>
          <a:noFill/>
          <a:ln>
            <a:noFill/>
          </a:ln>
        </p:spPr>
        <p:txBody>
          <a:bodyPr wrap="square" lIns="0" tIns="0" rIns="0" bIns="914400" rtlCol="0" anchor="t" anchorCtr="0">
            <a:spAutoFit/>
          </a:bodyPr>
          <a:lstStyle/>
          <a:p>
            <a:pPr algn="ctr"/>
            <a:r>
              <a:rPr lang="en-US" sz="1600" b="1" dirty="0" err="1">
                <a:latin typeface="Times New Roman" pitchFamily="18" charset="0"/>
                <a:ea typeface="Times" pitchFamily="34" charset="0"/>
                <a:cs typeface="Times New Roman" pitchFamily="18" charset="0"/>
              </a:rPr>
              <a:t>Từ</a:t>
            </a:r>
            <a:r>
              <a:rPr lang="en-US" sz="1600" b="1" dirty="0">
                <a:latin typeface="Times New Roman" pitchFamily="18" charset="0"/>
                <a:ea typeface="Times" pitchFamily="34" charset="0"/>
                <a:cs typeface="Times New Roman" pitchFamily="18" charset="0"/>
              </a:rPr>
              <a:t> </a:t>
            </a:r>
            <a:r>
              <a:rPr lang="en-US" sz="1600" b="1" dirty="0" err="1">
                <a:latin typeface="Times New Roman" pitchFamily="18" charset="0"/>
                <a:ea typeface="Times" pitchFamily="34" charset="0"/>
                <a:cs typeface="Times New Roman" pitchFamily="18" charset="0"/>
              </a:rPr>
              <a:t>t</a:t>
            </a:r>
            <a:r>
              <a:rPr lang="en-US" sz="1400" b="1" dirty="0" err="1">
                <a:latin typeface="Times New Roman" pitchFamily="18" charset="0"/>
                <a:ea typeface="Times" pitchFamily="34" charset="0"/>
                <a:cs typeface="Times New Roman" pitchFamily="18" charset="0"/>
              </a:rPr>
              <a:t>h</a:t>
            </a:r>
            <a:r>
              <a:rPr lang="en-US" sz="1600" b="1" dirty="0" err="1">
                <a:latin typeface="Times New Roman" pitchFamily="18" charset="0"/>
                <a:ea typeface="Times" pitchFamily="34" charset="0"/>
                <a:cs typeface="Times New Roman" pitchFamily="18" charset="0"/>
              </a:rPr>
              <a:t>ư</a:t>
            </a:r>
            <a:r>
              <a:rPr lang="en-US" sz="1600" b="1" dirty="0">
                <a:latin typeface="Times New Roman" pitchFamily="18" charset="0"/>
                <a:ea typeface="Times" pitchFamily="34" charset="0"/>
                <a:cs typeface="Times New Roman" pitchFamily="18" charset="0"/>
              </a:rPr>
              <a:t> </a:t>
            </a:r>
            <a:r>
              <a:rPr lang="en-US" sz="1600" b="1" dirty="0" err="1">
                <a:latin typeface="Times New Roman" pitchFamily="18" charset="0"/>
                <a:ea typeface="Times" pitchFamily="34" charset="0"/>
                <a:cs typeface="Times New Roman" pitchFamily="18" charset="0"/>
              </a:rPr>
              <a:t>gửi</a:t>
            </a:r>
            <a:r>
              <a:rPr lang="en-US" sz="1600" b="1" dirty="0">
                <a:latin typeface="Times New Roman" pitchFamily="18" charset="0"/>
                <a:ea typeface="Times" pitchFamily="34" charset="0"/>
                <a:cs typeface="Times New Roman" pitchFamily="18" charset="0"/>
              </a:rPr>
              <a:t> </a:t>
            </a:r>
            <a:r>
              <a:rPr lang="en-US" sz="1600" b="1" dirty="0" err="1">
                <a:latin typeface="Times New Roman" pitchFamily="18" charset="0"/>
                <a:ea typeface="Times" pitchFamily="34" charset="0"/>
                <a:cs typeface="Times New Roman" pitchFamily="18" charset="0"/>
              </a:rPr>
              <a:t>học</a:t>
            </a:r>
            <a:r>
              <a:rPr lang="en-US" sz="1600" b="1" dirty="0">
                <a:latin typeface="Times New Roman" pitchFamily="18" charset="0"/>
                <a:ea typeface="Times" pitchFamily="34" charset="0"/>
                <a:cs typeface="Times New Roman" pitchFamily="18" charset="0"/>
              </a:rPr>
              <a:t> </a:t>
            </a:r>
            <a:r>
              <a:rPr lang="en-US" sz="1600" b="1" dirty="0" err="1">
                <a:latin typeface="Times New Roman" pitchFamily="18" charset="0"/>
                <a:ea typeface="Times" pitchFamily="34" charset="0"/>
                <a:cs typeface="Times New Roman" pitchFamily="18" charset="0"/>
              </a:rPr>
              <a:t>sinh</a:t>
            </a:r>
            <a:r>
              <a:rPr lang="en-US" sz="1600" b="1" dirty="0">
                <a:latin typeface="Times New Roman" pitchFamily="18" charset="0"/>
                <a:ea typeface="Times" pitchFamily="34" charset="0"/>
                <a:cs typeface="Times New Roman" pitchFamily="18" charset="0"/>
              </a:rPr>
              <a:t> </a:t>
            </a:r>
            <a:r>
              <a:rPr lang="en-US" sz="1600" b="1" dirty="0" err="1">
                <a:latin typeface="Times New Roman" pitchFamily="18" charset="0"/>
                <a:ea typeface="Times" pitchFamily="34" charset="0"/>
                <a:cs typeface="Times New Roman" pitchFamily="18" charset="0"/>
              </a:rPr>
              <a:t>tháng</a:t>
            </a:r>
            <a:r>
              <a:rPr lang="en-US" sz="1600" b="1" dirty="0">
                <a:latin typeface="Times New Roman" pitchFamily="18" charset="0"/>
                <a:ea typeface="Times" pitchFamily="34" charset="0"/>
                <a:cs typeface="Times New Roman" pitchFamily="18" charset="0"/>
              </a:rPr>
              <a:t> 9/1945 </a:t>
            </a:r>
            <a:r>
              <a:rPr lang="en-US" sz="1600" b="1" dirty="0" err="1">
                <a:latin typeface="Times New Roman" pitchFamily="18" charset="0"/>
                <a:ea typeface="Times" pitchFamily="34" charset="0"/>
                <a:cs typeface="Times New Roman" pitchFamily="18" charset="0"/>
              </a:rPr>
              <a:t>đến</a:t>
            </a:r>
            <a:r>
              <a:rPr lang="en-US" sz="1600" b="1" dirty="0">
                <a:latin typeface="Times New Roman" pitchFamily="18" charset="0"/>
                <a:ea typeface="Times" pitchFamily="34" charset="0"/>
                <a:cs typeface="Times New Roman" pitchFamily="18" charset="0"/>
              </a:rPr>
              <a:t> </a:t>
            </a:r>
            <a:r>
              <a:rPr lang="en-US" sz="1600" b="1" dirty="0" err="1">
                <a:latin typeface="Times New Roman" pitchFamily="18" charset="0"/>
                <a:ea typeface="Times" pitchFamily="34" charset="0"/>
                <a:cs typeface="Times New Roman" pitchFamily="18" charset="0"/>
              </a:rPr>
              <a:t>thư</a:t>
            </a:r>
            <a:r>
              <a:rPr lang="en-US" sz="1600" b="1" dirty="0">
                <a:latin typeface="Times New Roman" pitchFamily="18" charset="0"/>
                <a:ea typeface="Times" pitchFamily="34" charset="0"/>
                <a:cs typeface="Times New Roman" pitchFamily="18" charset="0"/>
              </a:rPr>
              <a:t> </a:t>
            </a:r>
            <a:r>
              <a:rPr lang="en-US" sz="1600" b="1" dirty="0" err="1" smtClean="0">
                <a:latin typeface="Times New Roman" pitchFamily="18" charset="0"/>
                <a:ea typeface="Times" pitchFamily="34" charset="0"/>
                <a:cs typeface="Times New Roman" pitchFamily="18" charset="0"/>
              </a:rPr>
              <a:t>cuối</a:t>
            </a:r>
            <a:r>
              <a:rPr lang="en-US" sz="1600" b="1" dirty="0" smtClean="0">
                <a:latin typeface="Times New Roman" pitchFamily="18" charset="0"/>
                <a:ea typeface="Times" pitchFamily="34" charset="0"/>
                <a:cs typeface="Times New Roman" pitchFamily="18" charset="0"/>
              </a:rPr>
              <a:t> </a:t>
            </a:r>
            <a:r>
              <a:rPr lang="en-US" sz="1600" b="1" dirty="0" err="1">
                <a:latin typeface="Times New Roman" pitchFamily="18" charset="0"/>
                <a:ea typeface="Times" pitchFamily="34" charset="0"/>
                <a:cs typeface="Times New Roman" pitchFamily="18" charset="0"/>
              </a:rPr>
              <a:t>cùng</a:t>
            </a:r>
            <a:r>
              <a:rPr lang="en-US" sz="1600" b="1" dirty="0">
                <a:latin typeface="Times New Roman" pitchFamily="18" charset="0"/>
                <a:ea typeface="Times" pitchFamily="34" charset="0"/>
                <a:cs typeface="Times New Roman" pitchFamily="18" charset="0"/>
              </a:rPr>
              <a:t> </a:t>
            </a:r>
            <a:r>
              <a:rPr lang="en-US" sz="1600" b="1" dirty="0" err="1">
                <a:latin typeface="Times New Roman" pitchFamily="18" charset="0"/>
                <a:ea typeface="Times" pitchFamily="34" charset="0"/>
                <a:cs typeface="Times New Roman" pitchFamily="18" charset="0"/>
              </a:rPr>
              <a:t>của</a:t>
            </a:r>
            <a:r>
              <a:rPr lang="en-US" sz="1600" b="1" dirty="0">
                <a:latin typeface="Times New Roman" pitchFamily="18" charset="0"/>
                <a:ea typeface="Times" pitchFamily="34" charset="0"/>
                <a:cs typeface="Times New Roman" pitchFamily="18" charset="0"/>
              </a:rPr>
              <a:t> </a:t>
            </a:r>
            <a:r>
              <a:rPr lang="en-US" sz="1600" b="1" dirty="0" err="1">
                <a:latin typeface="Times New Roman" pitchFamily="18" charset="0"/>
                <a:ea typeface="Times" pitchFamily="34" charset="0"/>
                <a:cs typeface="Times New Roman" pitchFamily="18" charset="0"/>
              </a:rPr>
              <a:t>Bác</a:t>
            </a:r>
            <a:r>
              <a:rPr lang="en-US" sz="1600" b="1" dirty="0">
                <a:latin typeface="Times New Roman" pitchFamily="18" charset="0"/>
                <a:ea typeface="Times" pitchFamily="34" charset="0"/>
                <a:cs typeface="Times New Roman" pitchFamily="18" charset="0"/>
              </a:rPr>
              <a:t> </a:t>
            </a:r>
            <a:r>
              <a:rPr lang="en-US" sz="1600" b="1" dirty="0" err="1" smtClean="0">
                <a:latin typeface="Times New Roman" pitchFamily="18" charset="0"/>
                <a:ea typeface="Times" pitchFamily="34" charset="0"/>
                <a:cs typeface="Times New Roman" pitchFamily="18" charset="0"/>
              </a:rPr>
              <a:t>Hồ</a:t>
            </a:r>
            <a:r>
              <a:rPr lang="en-US" sz="1600" b="1" dirty="0" smtClean="0">
                <a:latin typeface="Times New Roman" pitchFamily="18" charset="0"/>
                <a:ea typeface="Times" pitchFamily="34" charset="0"/>
                <a:cs typeface="Times New Roman" pitchFamily="18" charset="0"/>
              </a:rPr>
              <a:t> </a:t>
            </a:r>
            <a:r>
              <a:rPr lang="en-US" sz="1600" b="1" dirty="0" err="1" smtClean="0">
                <a:latin typeface="Times New Roman" pitchFamily="18" charset="0"/>
                <a:ea typeface="Times" pitchFamily="34" charset="0"/>
                <a:cs typeface="Times New Roman" pitchFamily="18" charset="0"/>
              </a:rPr>
              <a:t>gửi</a:t>
            </a:r>
            <a:r>
              <a:rPr lang="en-US" sz="1600" b="1" dirty="0" smtClean="0">
                <a:latin typeface="Times New Roman" pitchFamily="18" charset="0"/>
                <a:ea typeface="Times" pitchFamily="34" charset="0"/>
                <a:cs typeface="Times New Roman" pitchFamily="18" charset="0"/>
              </a:rPr>
              <a:t> </a:t>
            </a:r>
            <a:r>
              <a:rPr lang="en-US" sz="1600" b="1" dirty="0" err="1" smtClean="0">
                <a:latin typeface="Times New Roman" pitchFamily="18" charset="0"/>
                <a:ea typeface="Times" pitchFamily="34" charset="0"/>
                <a:cs typeface="Times New Roman" pitchFamily="18" charset="0"/>
              </a:rPr>
              <a:t>cho</a:t>
            </a:r>
            <a:r>
              <a:rPr lang="en-US" sz="1600" b="1" dirty="0" smtClean="0">
                <a:latin typeface="Times New Roman" pitchFamily="18" charset="0"/>
                <a:ea typeface="Times" pitchFamily="34" charset="0"/>
                <a:cs typeface="Times New Roman" pitchFamily="18" charset="0"/>
              </a:rPr>
              <a:t> </a:t>
            </a:r>
            <a:r>
              <a:rPr lang="en-US" sz="1600" b="1" dirty="0" err="1" smtClean="0">
                <a:latin typeface="Times New Roman" pitchFamily="18" charset="0"/>
                <a:ea typeface="Times" pitchFamily="34" charset="0"/>
                <a:cs typeface="Times New Roman" pitchFamily="18" charset="0"/>
              </a:rPr>
              <a:t>thầy</a:t>
            </a:r>
            <a:r>
              <a:rPr lang="en-US" sz="1600" b="1" dirty="0" smtClean="0">
                <a:latin typeface="Times New Roman" pitchFamily="18" charset="0"/>
                <a:ea typeface="Times" pitchFamily="34" charset="0"/>
                <a:cs typeface="Times New Roman" pitchFamily="18" charset="0"/>
              </a:rPr>
              <a:t> </a:t>
            </a:r>
            <a:r>
              <a:rPr lang="en-US" sz="1600" b="1" dirty="0" err="1" smtClean="0">
                <a:latin typeface="Times New Roman" pitchFamily="18" charset="0"/>
                <a:ea typeface="Times" pitchFamily="34" charset="0"/>
                <a:cs typeface="Times New Roman" pitchFamily="18" charset="0"/>
              </a:rPr>
              <a:t>cô</a:t>
            </a:r>
            <a:r>
              <a:rPr lang="en-US" sz="1600" b="1" dirty="0" smtClean="0">
                <a:latin typeface="Times New Roman" pitchFamily="18" charset="0"/>
                <a:ea typeface="Times" pitchFamily="34" charset="0"/>
                <a:cs typeface="Times New Roman" pitchFamily="18" charset="0"/>
              </a:rPr>
              <a:t> 15/10/1968</a:t>
            </a:r>
            <a:endParaRPr lang="en-US" sz="1600" dirty="0">
              <a:latin typeface="Times New Roman" pitchFamily="18" charset="0"/>
              <a:ea typeface="Times" pitchFamily="34" charset="0"/>
              <a:cs typeface="Times New Roman" pitchFamily="18" charset="0"/>
            </a:endParaRPr>
          </a:p>
        </p:txBody>
      </p:sp>
      <p:sp>
        <p:nvSpPr>
          <p:cNvPr id="17" name="TextBox 16"/>
          <p:cNvSpPr txBox="1"/>
          <p:nvPr/>
        </p:nvSpPr>
        <p:spPr>
          <a:xfrm>
            <a:off x="533400" y="1447800"/>
            <a:ext cx="5829300" cy="8756243"/>
          </a:xfrm>
          <a:prstGeom prst="rect">
            <a:avLst/>
          </a:prstGeom>
          <a:noFill/>
          <a:ln>
            <a:noFill/>
          </a:ln>
        </p:spPr>
        <p:txBody>
          <a:bodyPr wrap="square" lIns="0" tIns="0" rIns="0" bIns="914400" rtlCol="0" anchor="t" anchorCtr="0">
            <a:spAutoFit/>
          </a:bodyPr>
          <a:lstStyle/>
          <a:p>
            <a:pPr algn="just" defTabSz="457200">
              <a:spcBef>
                <a:spcPts val="600"/>
              </a:spcBef>
            </a:pPr>
            <a:endParaRPr lang="en-US" sz="1400" b="1" i="1" dirty="0" smtClean="0">
              <a:latin typeface="Times New Roman" pitchFamily="18" charset="0"/>
              <a:cs typeface="Times New Roman" pitchFamily="18" charset="0"/>
            </a:endParaRPr>
          </a:p>
          <a:p>
            <a:pPr algn="just" defTabSz="457200">
              <a:spcBef>
                <a:spcPts val="600"/>
              </a:spcBef>
            </a:pP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Bác</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xa</a:t>
            </a:r>
            <a:r>
              <a:rPr lang="en-US" sz="1400" dirty="0">
                <a:latin typeface="Times New Roman" pitchFamily="18" charset="0"/>
                <a:cs typeface="Times New Roman" pitchFamily="18" charset="0"/>
              </a:rPr>
              <a:t>. Song </a:t>
            </a:r>
            <a:r>
              <a:rPr lang="en-US" sz="1400" dirty="0" err="1">
                <a:latin typeface="Times New Roman" pitchFamily="18" charset="0"/>
                <a:cs typeface="Times New Roman" pitchFamily="18" charset="0"/>
              </a:rPr>
              <a:t>cuộc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nghiệp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vĩ</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vẫn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còn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sống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non </a:t>
            </a:r>
            <a:r>
              <a:rPr lang="en-US" sz="1400" dirty="0" err="1">
                <a:latin typeface="Times New Roman" pitchFamily="18" charset="0"/>
                <a:cs typeface="Times New Roman" pitchFamily="18" charset="0"/>
              </a:rPr>
              <a:t>sông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Hơn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lúc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tấm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nghiệp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nghiệp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dục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Tấm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hiện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rõ</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nhất</a:t>
            </a:r>
            <a:r>
              <a:rPr lang="en-US" sz="1400" dirty="0">
                <a:latin typeface="Times New Roman" pitchFamily="18" charset="0"/>
                <a:cs typeface="Times New Roman" pitchFamily="18" charset="0"/>
              </a:rPr>
              <a:t> qua 2 </a:t>
            </a:r>
            <a:r>
              <a:rPr lang="en-US" sz="1400" dirty="0" err="1">
                <a:latin typeface="Times New Roman" pitchFamily="18" charset="0"/>
                <a:cs typeface="Times New Roman" pitchFamily="18" charset="0"/>
              </a:rPr>
              <a:t>bức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gửi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thầy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trò</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dịp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mới</a:t>
            </a:r>
            <a:r>
              <a:rPr lang="en-US" sz="1400" dirty="0" smtClean="0">
                <a:latin typeface="Times New Roman" pitchFamily="18" charset="0"/>
                <a:cs typeface="Times New Roman" pitchFamily="18" charset="0"/>
              </a:rPr>
              <a:t>.</a:t>
            </a:r>
          </a:p>
          <a:p>
            <a:pPr algn="just" defTabSz="457200"/>
            <a:r>
              <a:rPr lang="en-US" sz="1400" dirty="0" smtClean="0">
                <a:latin typeface="Times New Roman" pitchFamily="18" charset="0"/>
                <a:cs typeface="Times New Roman" pitchFamily="18" charset="0"/>
              </a:rPr>
              <a:t>	</a:t>
            </a: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endParaRPr lang="en-US" sz="1400" dirty="0" smtClean="0">
              <a:latin typeface="Times New Roman" pitchFamily="18" charset="0"/>
              <a:cs typeface="Times New Roman" pitchFamily="18" charset="0"/>
            </a:endParaRPr>
          </a:p>
          <a:p>
            <a:pPr algn="just" defTabSz="457200"/>
            <a:endParaRPr lang="en-US" sz="1400" dirty="0">
              <a:latin typeface="Times New Roman" pitchFamily="18" charset="0"/>
              <a:cs typeface="Times New Roman" pitchFamily="18" charset="0"/>
            </a:endParaRP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Tháng</a:t>
            </a:r>
            <a:r>
              <a:rPr lang="en-US" sz="1400" dirty="0" smtClean="0">
                <a:latin typeface="Times New Roman" pitchFamily="18" charset="0"/>
                <a:cs typeface="Times New Roman" pitchFamily="18" charset="0"/>
              </a:rPr>
              <a:t> </a:t>
            </a:r>
            <a:r>
              <a:rPr lang="en-US" sz="1400" dirty="0">
                <a:latin typeface="Times New Roman" pitchFamily="18" charset="0"/>
                <a:cs typeface="Times New Roman" pitchFamily="18" charset="0"/>
              </a:rPr>
              <a:t>9/1945,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Nam non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vừa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Thù</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giặc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ngoài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lăm</a:t>
            </a:r>
            <a:r>
              <a:rPr lang="en-US" sz="1400" dirty="0">
                <a:latin typeface="Times New Roman" pitchFamily="18" charset="0"/>
                <a:cs typeface="Times New Roman" pitchFamily="18" charset="0"/>
              </a:rPr>
              <a:t> le </a:t>
            </a:r>
            <a:r>
              <a:rPr lang="en-US" sz="1400" dirty="0" err="1">
                <a:latin typeface="Times New Roman" pitchFamily="18" charset="0"/>
                <a:cs typeface="Times New Roman" pitchFamily="18" charset="0"/>
              </a:rPr>
              <a:t>bóp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mạng</a:t>
            </a:r>
            <a:r>
              <a:rPr lang="en-US" sz="1400" dirty="0">
                <a:latin typeface="Times New Roman" pitchFamily="18" charset="0"/>
                <a:cs typeface="Times New Roman" pitchFamily="18" charset="0"/>
              </a:rPr>
              <a:t> non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chúng</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vận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mệnh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đang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treo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tóc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kiện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vậy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tịch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Hồ</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a:t>
            </a:r>
            <a:r>
              <a:rPr lang="en-US" sz="1400" dirty="0">
                <a:latin typeface="Times New Roman" pitchFamily="18" charset="0"/>
                <a:cs typeface="Times New Roman" pitchFamily="18" charset="0"/>
              </a:rPr>
              <a:t> Minh </a:t>
            </a:r>
            <a:r>
              <a:rPr lang="en-US" sz="1400" dirty="0" err="1">
                <a:latin typeface="Times New Roman" pitchFamily="18" charset="0"/>
                <a:cs typeface="Times New Roman" pitchFamily="18" charset="0"/>
              </a:rPr>
              <a:t>vẫn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gửi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ngày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trường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tháng</a:t>
            </a:r>
            <a:r>
              <a:rPr lang="en-US" sz="1400" dirty="0">
                <a:latin typeface="Times New Roman" pitchFamily="18" charset="0"/>
                <a:cs typeface="Times New Roman" pitchFamily="18" charset="0"/>
              </a:rPr>
              <a:t> 9/1945. 23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sau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ngày</a:t>
            </a:r>
            <a:r>
              <a:rPr lang="en-US" sz="1400" dirty="0">
                <a:latin typeface="Times New Roman" pitchFamily="18" charset="0"/>
                <a:cs typeface="Times New Roman" pitchFamily="18" charset="0"/>
              </a:rPr>
              <a:t> 15/10/1968,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kiện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cuộc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chiến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chống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Mỹ</a:t>
            </a:r>
            <a:r>
              <a:rPr lang="en-US" sz="1400" dirty="0">
                <a:latin typeface="Times New Roman" pitchFamily="18" charset="0"/>
                <a:cs typeface="Times New Roman" pitchFamily="18" charset="0"/>
              </a:rPr>
              <a:t> - </a:t>
            </a:r>
            <a:r>
              <a:rPr lang="en-US" sz="1400" dirty="0" err="1">
                <a:latin typeface="Times New Roman" pitchFamily="18" charset="0"/>
                <a:cs typeface="Times New Roman" pitchFamily="18" charset="0"/>
              </a:rPr>
              <a:t>cứu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đang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diễn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vô</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cùng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liệt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đặc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biệt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lúc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này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khỏe</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cũng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yếu</a:t>
            </a:r>
            <a:r>
              <a:rPr lang="en-US" sz="1400" dirty="0">
                <a:latin typeface="Times New Roman" pitchFamily="18" charset="0"/>
                <a:cs typeface="Times New Roman" pitchFamily="18" charset="0"/>
              </a:rPr>
              <a:t>, song </a:t>
            </a:r>
            <a:r>
              <a:rPr lang="en-US" sz="1400" dirty="0" err="1">
                <a:latin typeface="Times New Roman" pitchFamily="18" charset="0"/>
                <a:cs typeface="Times New Roman" pitchFamily="18" charset="0"/>
              </a:rPr>
              <a:t>Bác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vẫn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gửi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bộ</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thầy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dịp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bắt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đầu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mới</a:t>
            </a:r>
            <a:r>
              <a:rPr lang="en-US" sz="1400" dirty="0">
                <a:latin typeface="Times New Roman" pitchFamily="18" charset="0"/>
                <a:cs typeface="Times New Roman" pitchFamily="18" charset="0"/>
              </a:rPr>
              <a:t> 15/10/1968.</a:t>
            </a:r>
          </a:p>
          <a:p>
            <a:pPr algn="just" defTabSz="457200"/>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điểm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lịch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nhau</a:t>
            </a:r>
            <a:r>
              <a:rPr lang="en-US" sz="1400" dirty="0">
                <a:latin typeface="Times New Roman" pitchFamily="18" charset="0"/>
                <a:cs typeface="Times New Roman" pitchFamily="18" charset="0"/>
              </a:rPr>
              <a:t>, dung </a:t>
            </a:r>
            <a:r>
              <a:rPr lang="en-US" sz="1400" dirty="0" err="1">
                <a:latin typeface="Times New Roman" pitchFamily="18" charset="0"/>
                <a:cs typeface="Times New Roman" pitchFamily="18" charset="0"/>
              </a:rPr>
              <a:t>lượng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cũng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ngắn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gọn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giản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theo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Bác</a:t>
            </a:r>
            <a:r>
              <a:rPr lang="en-US" sz="1400" dirty="0">
                <a:latin typeface="Times New Roman" pitchFamily="18" charset="0"/>
                <a:cs typeface="Times New Roman" pitchFamily="18" charset="0"/>
              </a:rPr>
              <a:t>.</a:t>
            </a:r>
          </a:p>
          <a:p>
            <a:pPr algn="just" defTabSz="457200"/>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Nhưng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nghiền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ngẫm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chúng</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thấy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toát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ấy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tấm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yêu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thương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nâng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niu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trọng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tương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em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hãy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nghe</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lớn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lúc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cũng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mỏi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em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giỏi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em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lớn</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tôi</a:t>
            </a:r>
            <a:endParaRPr lang="en-US" sz="1400" b="1" i="1" dirty="0" smtClean="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dirty="0"/>
                <a:t>5</a:t>
              </a:r>
              <a:r>
                <a:rPr lang="en-US" sz="1300" b="1" dirty="0" smtClean="0"/>
                <a:t> </a:t>
              </a:r>
            </a:p>
            <a:p>
              <a:pPr algn="ctr"/>
              <a:r>
                <a:rPr lang="en-US" sz="800" b="1" dirty="0" smtClean="0"/>
                <a:t>THÁNG 9  </a:t>
              </a:r>
            </a:p>
            <a:p>
              <a:pPr algn="ctr"/>
              <a:r>
                <a:rPr lang="en-US" sz="800" b="1" dirty="0" smtClean="0"/>
                <a:t>2015</a:t>
              </a:r>
              <a:endParaRPr lang="en-US" sz="800" b="1" dirty="0"/>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1"/>
                  </a:solidFill>
                  <a:effectLst>
                    <a:glow rad="101600">
                      <a:srgbClr val="FF0000">
                        <a:alpha val="60000"/>
                      </a:srgbClr>
                    </a:glow>
                  </a:effectLst>
                  <a:latin typeface="Calibri" panose="020F0502020204030204" pitchFamily="34" charset="0"/>
                </a:rPr>
                <a:t>TƯ TƯỞNG</a:t>
              </a:r>
              <a:endParaRPr lang="en-US" sz="1500" b="1" dirty="0">
                <a:solidFill>
                  <a:schemeClr val="bg1"/>
                </a:solidFill>
                <a:effectLst>
                  <a:glow rad="101600">
                    <a:srgbClr val="FF0000">
                      <a:alpha val="60000"/>
                    </a:srgbClr>
                  </a:glow>
                </a:effectLst>
                <a:latin typeface="Calibri" panose="020F0502020204030204" pitchFamily="34" charset="0"/>
              </a:endParaRPr>
            </a:p>
          </p:txBody>
        </p:sp>
      </p:grpSp>
      <p:pic>
        <p:nvPicPr>
          <p:cNvPr id="12" name="Picture 11" descr="http://anhson.edu.vn/Data/Image/Image/G1A.jpg"/>
          <p:cNvPicPr/>
          <p:nvPr/>
        </p:nvPicPr>
        <p:blipFill>
          <a:blip r:embed="rId7">
            <a:extLst>
              <a:ext uri="{28A0092B-C50C-407E-A947-70E740481C1C}">
                <a14:useLocalDpi xmlns:a14="http://schemas.microsoft.com/office/drawing/2010/main" val="0"/>
              </a:ext>
            </a:extLst>
          </a:blip>
          <a:srcRect/>
          <a:stretch>
            <a:fillRect/>
          </a:stretch>
        </p:blipFill>
        <p:spPr bwMode="auto">
          <a:xfrm>
            <a:off x="1371600" y="2895600"/>
            <a:ext cx="4191000" cy="2819400"/>
          </a:xfrm>
          <a:prstGeom prst="rect">
            <a:avLst/>
          </a:prstGeom>
          <a:noFill/>
          <a:ln>
            <a:noFill/>
          </a:ln>
        </p:spPr>
      </p:pic>
    </p:spTree>
    <p:extLst>
      <p:ext uri="{BB962C8B-B14F-4D97-AF65-F5344CB8AC3E}">
        <p14:creationId xmlns:p14="http://schemas.microsoft.com/office/powerpoint/2010/main" val="3429458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33400" y="1066800"/>
            <a:ext cx="5829300" cy="1415772"/>
          </a:xfrm>
          <a:prstGeom prst="rect">
            <a:avLst/>
          </a:prstGeom>
          <a:noFill/>
          <a:ln>
            <a:noFill/>
          </a:ln>
        </p:spPr>
        <p:txBody>
          <a:bodyPr wrap="square" lIns="0" tIns="0" rIns="0" bIns="914400" rtlCol="0" anchor="t" anchorCtr="0">
            <a:spAutoFit/>
          </a:bodyPr>
          <a:lstStyle/>
          <a:p>
            <a:pPr algn="ctr"/>
            <a:r>
              <a:rPr lang="en-US" sz="1600" b="1" dirty="0" err="1">
                <a:latin typeface="Times New Roman" pitchFamily="18" charset="0"/>
                <a:ea typeface="Times" pitchFamily="34" charset="0"/>
                <a:cs typeface="Times New Roman" pitchFamily="18" charset="0"/>
              </a:rPr>
              <a:t>Từ</a:t>
            </a:r>
            <a:r>
              <a:rPr lang="en-US" sz="1600" b="1" dirty="0">
                <a:latin typeface="Times New Roman" pitchFamily="18" charset="0"/>
                <a:ea typeface="Times" pitchFamily="34" charset="0"/>
                <a:cs typeface="Times New Roman" pitchFamily="18" charset="0"/>
              </a:rPr>
              <a:t> </a:t>
            </a:r>
            <a:r>
              <a:rPr lang="en-US" sz="1600" b="1" dirty="0" err="1">
                <a:latin typeface="Times New Roman" pitchFamily="18" charset="0"/>
                <a:ea typeface="Times" pitchFamily="34" charset="0"/>
                <a:cs typeface="Times New Roman" pitchFamily="18" charset="0"/>
              </a:rPr>
              <a:t>t</a:t>
            </a:r>
            <a:r>
              <a:rPr lang="en-US" sz="1400" b="1" dirty="0" err="1">
                <a:latin typeface="Times New Roman" pitchFamily="18" charset="0"/>
                <a:ea typeface="Times" pitchFamily="34" charset="0"/>
                <a:cs typeface="Times New Roman" pitchFamily="18" charset="0"/>
              </a:rPr>
              <a:t>h</a:t>
            </a:r>
            <a:r>
              <a:rPr lang="en-US" sz="1600" b="1" dirty="0" err="1">
                <a:latin typeface="Times New Roman" pitchFamily="18" charset="0"/>
                <a:ea typeface="Times" pitchFamily="34" charset="0"/>
                <a:cs typeface="Times New Roman" pitchFamily="18" charset="0"/>
              </a:rPr>
              <a:t>ư</a:t>
            </a:r>
            <a:r>
              <a:rPr lang="en-US" sz="1600" b="1" dirty="0">
                <a:latin typeface="Times New Roman" pitchFamily="18" charset="0"/>
                <a:ea typeface="Times" pitchFamily="34" charset="0"/>
                <a:cs typeface="Times New Roman" pitchFamily="18" charset="0"/>
              </a:rPr>
              <a:t> </a:t>
            </a:r>
            <a:r>
              <a:rPr lang="en-US" sz="1600" b="1" dirty="0" err="1">
                <a:latin typeface="Times New Roman" pitchFamily="18" charset="0"/>
                <a:ea typeface="Times" pitchFamily="34" charset="0"/>
                <a:cs typeface="Times New Roman" pitchFamily="18" charset="0"/>
              </a:rPr>
              <a:t>gửi</a:t>
            </a:r>
            <a:r>
              <a:rPr lang="en-US" sz="1600" b="1" dirty="0">
                <a:latin typeface="Times New Roman" pitchFamily="18" charset="0"/>
                <a:ea typeface="Times" pitchFamily="34" charset="0"/>
                <a:cs typeface="Times New Roman" pitchFamily="18" charset="0"/>
              </a:rPr>
              <a:t> </a:t>
            </a:r>
            <a:r>
              <a:rPr lang="en-US" sz="1600" b="1" dirty="0" err="1">
                <a:latin typeface="Times New Roman" pitchFamily="18" charset="0"/>
                <a:ea typeface="Times" pitchFamily="34" charset="0"/>
                <a:cs typeface="Times New Roman" pitchFamily="18" charset="0"/>
              </a:rPr>
              <a:t>học</a:t>
            </a:r>
            <a:r>
              <a:rPr lang="en-US" sz="1600" b="1" dirty="0">
                <a:latin typeface="Times New Roman" pitchFamily="18" charset="0"/>
                <a:ea typeface="Times" pitchFamily="34" charset="0"/>
                <a:cs typeface="Times New Roman" pitchFamily="18" charset="0"/>
              </a:rPr>
              <a:t> </a:t>
            </a:r>
            <a:r>
              <a:rPr lang="en-US" sz="1600" b="1" dirty="0" err="1">
                <a:latin typeface="Times New Roman" pitchFamily="18" charset="0"/>
                <a:ea typeface="Times" pitchFamily="34" charset="0"/>
                <a:cs typeface="Times New Roman" pitchFamily="18" charset="0"/>
              </a:rPr>
              <a:t>sinh</a:t>
            </a:r>
            <a:r>
              <a:rPr lang="en-US" sz="1600" b="1" dirty="0">
                <a:latin typeface="Times New Roman" pitchFamily="18" charset="0"/>
                <a:ea typeface="Times" pitchFamily="34" charset="0"/>
                <a:cs typeface="Times New Roman" pitchFamily="18" charset="0"/>
              </a:rPr>
              <a:t> </a:t>
            </a:r>
            <a:r>
              <a:rPr lang="en-US" sz="1600" b="1" dirty="0" err="1">
                <a:latin typeface="Times New Roman" pitchFamily="18" charset="0"/>
                <a:ea typeface="Times" pitchFamily="34" charset="0"/>
                <a:cs typeface="Times New Roman" pitchFamily="18" charset="0"/>
              </a:rPr>
              <a:t>tháng</a:t>
            </a:r>
            <a:r>
              <a:rPr lang="en-US" sz="1600" b="1" dirty="0">
                <a:latin typeface="Times New Roman" pitchFamily="18" charset="0"/>
                <a:ea typeface="Times" pitchFamily="34" charset="0"/>
                <a:cs typeface="Times New Roman" pitchFamily="18" charset="0"/>
              </a:rPr>
              <a:t> 9/1945 </a:t>
            </a:r>
            <a:r>
              <a:rPr lang="en-US" sz="1600" b="1" dirty="0" err="1">
                <a:latin typeface="Times New Roman" pitchFamily="18" charset="0"/>
                <a:ea typeface="Times" pitchFamily="34" charset="0"/>
                <a:cs typeface="Times New Roman" pitchFamily="18" charset="0"/>
              </a:rPr>
              <a:t>đến</a:t>
            </a:r>
            <a:r>
              <a:rPr lang="en-US" sz="1600" b="1" dirty="0">
                <a:latin typeface="Times New Roman" pitchFamily="18" charset="0"/>
                <a:ea typeface="Times" pitchFamily="34" charset="0"/>
                <a:cs typeface="Times New Roman" pitchFamily="18" charset="0"/>
              </a:rPr>
              <a:t> </a:t>
            </a:r>
            <a:r>
              <a:rPr lang="en-US" sz="1600" b="1" dirty="0" err="1">
                <a:latin typeface="Times New Roman" pitchFamily="18" charset="0"/>
                <a:ea typeface="Times" pitchFamily="34" charset="0"/>
                <a:cs typeface="Times New Roman" pitchFamily="18" charset="0"/>
              </a:rPr>
              <a:t>thư</a:t>
            </a:r>
            <a:r>
              <a:rPr lang="en-US" sz="1600" b="1" dirty="0">
                <a:latin typeface="Times New Roman" pitchFamily="18" charset="0"/>
                <a:ea typeface="Times" pitchFamily="34" charset="0"/>
                <a:cs typeface="Times New Roman" pitchFamily="18" charset="0"/>
              </a:rPr>
              <a:t> </a:t>
            </a:r>
            <a:r>
              <a:rPr lang="en-US" sz="1600" b="1" dirty="0" err="1" smtClean="0">
                <a:latin typeface="Times New Roman" pitchFamily="18" charset="0"/>
                <a:ea typeface="Times" pitchFamily="34" charset="0"/>
                <a:cs typeface="Times New Roman" pitchFamily="18" charset="0"/>
              </a:rPr>
              <a:t>cuối</a:t>
            </a:r>
            <a:r>
              <a:rPr lang="en-US" sz="1600" b="1" dirty="0" smtClean="0">
                <a:latin typeface="Times New Roman" pitchFamily="18" charset="0"/>
                <a:ea typeface="Times" pitchFamily="34" charset="0"/>
                <a:cs typeface="Times New Roman" pitchFamily="18" charset="0"/>
              </a:rPr>
              <a:t> </a:t>
            </a:r>
            <a:r>
              <a:rPr lang="en-US" sz="1600" b="1" dirty="0" err="1">
                <a:latin typeface="Times New Roman" pitchFamily="18" charset="0"/>
                <a:ea typeface="Times" pitchFamily="34" charset="0"/>
                <a:cs typeface="Times New Roman" pitchFamily="18" charset="0"/>
              </a:rPr>
              <a:t>cùng</a:t>
            </a:r>
            <a:r>
              <a:rPr lang="en-US" sz="1600" b="1" dirty="0">
                <a:latin typeface="Times New Roman" pitchFamily="18" charset="0"/>
                <a:ea typeface="Times" pitchFamily="34" charset="0"/>
                <a:cs typeface="Times New Roman" pitchFamily="18" charset="0"/>
              </a:rPr>
              <a:t> </a:t>
            </a:r>
            <a:r>
              <a:rPr lang="en-US" sz="1600" b="1" dirty="0" err="1">
                <a:latin typeface="Times New Roman" pitchFamily="18" charset="0"/>
                <a:ea typeface="Times" pitchFamily="34" charset="0"/>
                <a:cs typeface="Times New Roman" pitchFamily="18" charset="0"/>
              </a:rPr>
              <a:t>của</a:t>
            </a:r>
            <a:r>
              <a:rPr lang="en-US" sz="1600" b="1" dirty="0">
                <a:latin typeface="Times New Roman" pitchFamily="18" charset="0"/>
                <a:ea typeface="Times" pitchFamily="34" charset="0"/>
                <a:cs typeface="Times New Roman" pitchFamily="18" charset="0"/>
              </a:rPr>
              <a:t> </a:t>
            </a:r>
            <a:r>
              <a:rPr lang="en-US" sz="1600" b="1" dirty="0" err="1">
                <a:latin typeface="Times New Roman" pitchFamily="18" charset="0"/>
                <a:ea typeface="Times" pitchFamily="34" charset="0"/>
                <a:cs typeface="Times New Roman" pitchFamily="18" charset="0"/>
              </a:rPr>
              <a:t>Bác</a:t>
            </a:r>
            <a:r>
              <a:rPr lang="en-US" sz="1600" b="1" dirty="0">
                <a:latin typeface="Times New Roman" pitchFamily="18" charset="0"/>
                <a:ea typeface="Times" pitchFamily="34" charset="0"/>
                <a:cs typeface="Times New Roman" pitchFamily="18" charset="0"/>
              </a:rPr>
              <a:t> </a:t>
            </a:r>
            <a:r>
              <a:rPr lang="en-US" sz="1600" b="1" dirty="0" err="1" smtClean="0">
                <a:latin typeface="Times New Roman" pitchFamily="18" charset="0"/>
                <a:ea typeface="Times" pitchFamily="34" charset="0"/>
                <a:cs typeface="Times New Roman" pitchFamily="18" charset="0"/>
              </a:rPr>
              <a:t>Hồ</a:t>
            </a:r>
            <a:r>
              <a:rPr lang="en-US" sz="1600" b="1" dirty="0" smtClean="0">
                <a:latin typeface="Times New Roman" pitchFamily="18" charset="0"/>
                <a:ea typeface="Times" pitchFamily="34" charset="0"/>
                <a:cs typeface="Times New Roman" pitchFamily="18" charset="0"/>
              </a:rPr>
              <a:t> </a:t>
            </a:r>
            <a:r>
              <a:rPr lang="en-US" sz="1600" b="1" dirty="0" err="1" smtClean="0">
                <a:latin typeface="Times New Roman" pitchFamily="18" charset="0"/>
                <a:ea typeface="Times" pitchFamily="34" charset="0"/>
                <a:cs typeface="Times New Roman" pitchFamily="18" charset="0"/>
              </a:rPr>
              <a:t>gửi</a:t>
            </a:r>
            <a:r>
              <a:rPr lang="en-US" sz="1600" b="1" dirty="0" smtClean="0">
                <a:latin typeface="Times New Roman" pitchFamily="18" charset="0"/>
                <a:ea typeface="Times" pitchFamily="34" charset="0"/>
                <a:cs typeface="Times New Roman" pitchFamily="18" charset="0"/>
              </a:rPr>
              <a:t> </a:t>
            </a:r>
            <a:r>
              <a:rPr lang="en-US" sz="1600" b="1" dirty="0" err="1" smtClean="0">
                <a:latin typeface="Times New Roman" pitchFamily="18" charset="0"/>
                <a:ea typeface="Times" pitchFamily="34" charset="0"/>
                <a:cs typeface="Times New Roman" pitchFamily="18" charset="0"/>
              </a:rPr>
              <a:t>cho</a:t>
            </a:r>
            <a:r>
              <a:rPr lang="en-US" sz="1600" b="1" dirty="0" smtClean="0">
                <a:latin typeface="Times New Roman" pitchFamily="18" charset="0"/>
                <a:ea typeface="Times" pitchFamily="34" charset="0"/>
                <a:cs typeface="Times New Roman" pitchFamily="18" charset="0"/>
              </a:rPr>
              <a:t> </a:t>
            </a:r>
            <a:r>
              <a:rPr lang="en-US" sz="1600" b="1" dirty="0" err="1" smtClean="0">
                <a:latin typeface="Times New Roman" pitchFamily="18" charset="0"/>
                <a:ea typeface="Times" pitchFamily="34" charset="0"/>
                <a:cs typeface="Times New Roman" pitchFamily="18" charset="0"/>
              </a:rPr>
              <a:t>thầy</a:t>
            </a:r>
            <a:r>
              <a:rPr lang="en-US" sz="1600" b="1" dirty="0" smtClean="0">
                <a:latin typeface="Times New Roman" pitchFamily="18" charset="0"/>
                <a:ea typeface="Times" pitchFamily="34" charset="0"/>
                <a:cs typeface="Times New Roman" pitchFamily="18" charset="0"/>
              </a:rPr>
              <a:t> </a:t>
            </a:r>
            <a:r>
              <a:rPr lang="en-US" sz="1600" b="1" dirty="0" err="1" smtClean="0">
                <a:latin typeface="Times New Roman" pitchFamily="18" charset="0"/>
                <a:ea typeface="Times" pitchFamily="34" charset="0"/>
                <a:cs typeface="Times New Roman" pitchFamily="18" charset="0"/>
              </a:rPr>
              <a:t>cô</a:t>
            </a:r>
            <a:r>
              <a:rPr lang="en-US" sz="1600" b="1" dirty="0" smtClean="0">
                <a:latin typeface="Times New Roman" pitchFamily="18" charset="0"/>
                <a:ea typeface="Times" pitchFamily="34" charset="0"/>
                <a:cs typeface="Times New Roman" pitchFamily="18" charset="0"/>
              </a:rPr>
              <a:t> 15/10/1968</a:t>
            </a:r>
            <a:endParaRPr lang="en-US" sz="1600" dirty="0">
              <a:latin typeface="Times New Roman" pitchFamily="18" charset="0"/>
              <a:ea typeface="Times" pitchFamily="34" charset="0"/>
              <a:cs typeface="Times New Roman" pitchFamily="18" charset="0"/>
            </a:endParaRPr>
          </a:p>
        </p:txBody>
      </p:sp>
      <p:sp>
        <p:nvSpPr>
          <p:cNvPr id="17" name="TextBox 16"/>
          <p:cNvSpPr txBox="1"/>
          <p:nvPr/>
        </p:nvSpPr>
        <p:spPr>
          <a:xfrm>
            <a:off x="533400" y="1772007"/>
            <a:ext cx="5829300" cy="8325356"/>
          </a:xfrm>
          <a:prstGeom prst="rect">
            <a:avLst/>
          </a:prstGeom>
          <a:noFill/>
          <a:ln>
            <a:noFill/>
          </a:ln>
        </p:spPr>
        <p:txBody>
          <a:bodyPr wrap="square" lIns="0" tIns="0" rIns="0" bIns="914400" rtlCol="0" anchor="t" anchorCtr="0">
            <a:spAutoFit/>
          </a:bodyPr>
          <a:lstStyle/>
          <a:p>
            <a:pPr algn="just" defTabSz="457200"/>
            <a:r>
              <a:rPr lang="en-US" sz="1400" dirty="0" err="1" smtClean="0">
                <a:latin typeface="Times New Roman" pitchFamily="18" charset="0"/>
                <a:cs typeface="Times New Roman" pitchFamily="18" charset="0"/>
              </a:rPr>
              <a:t>khuyên</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thêm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em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này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Cuối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tháng</a:t>
            </a:r>
            <a:r>
              <a:rPr lang="en-US" sz="1400" dirty="0">
                <a:latin typeface="Times New Roman" pitchFamily="18" charset="0"/>
                <a:cs typeface="Times New Roman" pitchFamily="18" charset="0"/>
              </a:rPr>
              <a:t> 9/1945, </a:t>
            </a:r>
            <a:r>
              <a:rPr lang="en-US" sz="1400" dirty="0" err="1">
                <a:latin typeface="Times New Roman" pitchFamily="18" charset="0"/>
                <a:cs typeface="Times New Roman" pitchFamily="18" charset="0"/>
              </a:rPr>
              <a:t>Bác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khuyên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em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rằng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em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luôn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luôn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ghi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nhớ</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nhiêu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tấm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lãnh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tụ</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bận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vẫn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yêu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thương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cháu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cha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con, </a:t>
            </a:r>
            <a:r>
              <a:rPr lang="en-US" sz="1400" dirty="0" err="1">
                <a:latin typeface="Times New Roman" pitchFamily="18" charset="0"/>
                <a:cs typeface="Times New Roman" pitchFamily="18" charset="0"/>
              </a:rPr>
              <a:t>người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em</a:t>
            </a:r>
            <a:r>
              <a:rPr lang="en-US" sz="1400" dirty="0">
                <a:latin typeface="Times New Roman" pitchFamily="18" charset="0"/>
                <a:cs typeface="Times New Roman" pitchFamily="18" charset="0"/>
              </a:rPr>
              <a:t>.</a:t>
            </a: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Bác</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đặt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niềm</a:t>
            </a:r>
            <a:r>
              <a:rPr lang="en-US" sz="1400" dirty="0">
                <a:latin typeface="Times New Roman" pitchFamily="18" charset="0"/>
                <a:cs typeface="Times New Roman" pitchFamily="18" charset="0"/>
              </a:rPr>
              <a:t> tin, </a:t>
            </a:r>
            <a:r>
              <a:rPr lang="en-US" sz="1400" dirty="0" err="1">
                <a:latin typeface="Times New Roman" pitchFamily="18" charset="0"/>
                <a:cs typeface="Times New Roman" pitchFamily="18" charset="0"/>
              </a:rPr>
              <a:t>kỳ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vọng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tương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“Non </a:t>
            </a:r>
            <a:r>
              <a:rPr lang="en-US" sz="1400" dirty="0" err="1">
                <a:latin typeface="Times New Roman" pitchFamily="18" charset="0"/>
                <a:cs typeface="Times New Roman" pitchFamily="18" charset="0"/>
              </a:rPr>
              <a:t>sông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Nam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trở</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tươi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đẹp</a:t>
            </a:r>
            <a:r>
              <a:rPr lang="en-US" sz="1400" dirty="0">
                <a:latin typeface="Times New Roman" pitchFamily="18" charset="0"/>
                <a:cs typeface="Times New Roman" pitchFamily="18" charset="0"/>
              </a:rPr>
              <a:t> hay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Nam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đài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quang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sánh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cường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châu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hay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nhờ</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lớn</a:t>
            </a:r>
            <a:r>
              <a:rPr lang="en-US" sz="1400" dirty="0">
                <a:latin typeface="Times New Roman" pitchFamily="18" charset="0"/>
                <a:cs typeface="Times New Roman" pitchFamily="18" charset="0"/>
              </a:rPr>
              <a:t> ở </a:t>
            </a:r>
            <a:r>
              <a:rPr lang="en-US" sz="1400" dirty="0" err="1">
                <a:latin typeface="Times New Roman" pitchFamily="18" charset="0"/>
                <a:cs typeface="Times New Roman" pitchFamily="18" charset="0"/>
              </a:rPr>
              <a:t>công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em</a:t>
            </a:r>
            <a:r>
              <a:rPr lang="en-US" sz="1400" dirty="0">
                <a:latin typeface="Times New Roman" pitchFamily="18" charset="0"/>
                <a:cs typeface="Times New Roman" pitchFamily="18" charset="0"/>
              </a:rPr>
              <a:t>”.</a:t>
            </a:r>
          </a:p>
          <a:p>
            <a:pPr algn="just" defTabSz="457200"/>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đặt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yêu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cầu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nhiệm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vụ</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thầy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trò</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a:t>
            </a:r>
          </a:p>
          <a:p>
            <a:pPr algn="just" defTabSz="457200"/>
            <a:r>
              <a:rPr lang="en-US" sz="1400" dirty="0">
                <a:latin typeface="Times New Roman" pitchFamily="18" charset="0"/>
                <a:cs typeface="Times New Roman" pitchFamily="18" charset="0"/>
              </a:rPr>
              <a:t>	- “</a:t>
            </a:r>
            <a:r>
              <a:rPr lang="en-US" sz="1400" dirty="0" err="1">
                <a:latin typeface="Times New Roman" pitchFamily="18" charset="0"/>
                <a:cs typeface="Times New Roman" pitchFamily="18" charset="0"/>
              </a:rPr>
              <a:t>Thầy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trò</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luôn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luôn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nâng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yêu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yêu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nghĩa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tăng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cường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tuyệt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trung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nghiệp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triệt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tin </a:t>
            </a:r>
            <a:r>
              <a:rPr lang="en-US" sz="1400" dirty="0" err="1">
                <a:latin typeface="Times New Roman" pitchFamily="18" charset="0"/>
                <a:cs typeface="Times New Roman" pitchFamily="18" charset="0"/>
              </a:rPr>
              <a:t>tưởng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lãnh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sẵn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sàng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nhận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nhiệm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vụ</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luôn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luôn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cố</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xứng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miền</a:t>
            </a:r>
            <a:r>
              <a:rPr lang="en-US" sz="1400" dirty="0">
                <a:latin typeface="Times New Roman" pitchFamily="18" charset="0"/>
                <a:cs typeface="Times New Roman" pitchFamily="18" charset="0"/>
              </a:rPr>
              <a:t> Nam </a:t>
            </a:r>
            <a:r>
              <a:rPr lang="en-US" sz="1400" dirty="0" err="1">
                <a:latin typeface="Times New Roman" pitchFamily="18" charset="0"/>
                <a:cs typeface="Times New Roman" pitchFamily="18" charset="0"/>
              </a:rPr>
              <a:t>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hùng</a:t>
            </a:r>
            <a:r>
              <a:rPr lang="en-US" sz="1400" dirty="0">
                <a:latin typeface="Times New Roman" pitchFamily="18" charset="0"/>
                <a:cs typeface="Times New Roman" pitchFamily="18" charset="0"/>
              </a:rPr>
              <a:t>.</a:t>
            </a:r>
          </a:p>
          <a:p>
            <a:pPr algn="just" defTabSz="457200"/>
            <a:r>
              <a:rPr lang="en-US" sz="1400" dirty="0">
                <a:latin typeface="Times New Roman" pitchFamily="18" charset="0"/>
                <a:cs typeface="Times New Roman" pitchFamily="18" charset="0"/>
              </a:rPr>
              <a:t>	- </a:t>
            </a:r>
            <a:r>
              <a:rPr lang="en-US" sz="1400" dirty="0" err="1">
                <a:latin typeface="Times New Roman" pitchFamily="18" charset="0"/>
                <a:cs typeface="Times New Roman" pitchFamily="18" charset="0"/>
              </a:rPr>
              <a:t>Dù</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đâu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cũng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tiếp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tục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đua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dạy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tốt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tốt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dục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lãnh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tưởng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tốt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phấn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đấu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nâng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lượng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hóa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chuyên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môn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nhằm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thiết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vấn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đề</a:t>
            </a:r>
            <a:r>
              <a:rPr lang="en-US" sz="1400" dirty="0">
                <a:latin typeface="Times New Roman" pitchFamily="18" charset="0"/>
                <a:cs typeface="Times New Roman" pitchFamily="18" charset="0"/>
              </a:rPr>
              <a:t> do </a:t>
            </a:r>
            <a:r>
              <a:rPr lang="en-US" sz="1400" dirty="0" err="1">
                <a:latin typeface="Times New Roman" pitchFamily="18" charset="0"/>
                <a:cs typeface="Times New Roman" pitchFamily="18" charset="0"/>
              </a:rPr>
              <a:t>cách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đề</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đỉnh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khoa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kỹ</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thuật</a:t>
            </a:r>
            <a:r>
              <a:rPr lang="en-US" sz="1400" dirty="0">
                <a:latin typeface="Times New Roman" pitchFamily="18" charset="0"/>
                <a:cs typeface="Times New Roman" pitchFamily="18" charset="0"/>
              </a:rPr>
              <a:t>.</a:t>
            </a:r>
          </a:p>
          <a:p>
            <a:pPr algn="just" defTabSz="457200"/>
            <a:r>
              <a:rPr lang="en-US" sz="1400" dirty="0">
                <a:latin typeface="Times New Roman" pitchFamily="18" charset="0"/>
                <a:cs typeface="Times New Roman" pitchFamily="18" charset="0"/>
              </a:rPr>
              <a:t>	-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chú</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cháu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cùng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nhau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quản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lý</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sống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thần</a:t>
            </a:r>
            <a:r>
              <a:rPr lang="en-US" sz="1400" dirty="0">
                <a:latin typeface="Times New Roman" pitchFamily="18" charset="0"/>
                <a:cs typeface="Times New Roman" pitchFamily="18" charset="0"/>
              </a:rPr>
              <a:t> ở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trường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ngày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tốt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tăng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cường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khỏe</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an </a:t>
            </a:r>
            <a:r>
              <a:rPr lang="en-US" sz="1400" dirty="0" err="1">
                <a:latin typeface="Times New Roman" pitchFamily="18" charset="0"/>
                <a:cs typeface="Times New Roman" pitchFamily="18" charset="0"/>
              </a:rPr>
              <a:t>toàn</a:t>
            </a:r>
            <a:r>
              <a:rPr lang="en-US" sz="1400" dirty="0">
                <a:latin typeface="Times New Roman" pitchFamily="18" charset="0"/>
                <a:cs typeface="Times New Roman" pitchFamily="18" charset="0"/>
              </a:rPr>
              <a:t>.</a:t>
            </a:r>
          </a:p>
          <a:p>
            <a:pPr algn="just" defTabSz="457200"/>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Nhiệm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vụ</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thầy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trọng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vang</a:t>
            </a:r>
            <a:r>
              <a:rPr lang="en-US" sz="1400" dirty="0">
                <a:latin typeface="Times New Roman" pitchFamily="18" charset="0"/>
                <a:cs typeface="Times New Roman" pitchFamily="18" charset="0"/>
              </a:rPr>
              <a:t>”.</a:t>
            </a:r>
          </a:p>
          <a:p>
            <a:pPr algn="just" defTabSz="457200"/>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Đặc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biệt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toát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điểm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về</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nghiệp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dục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dục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nghiệp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chúng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cấp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ủy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địa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phương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tâm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nữa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nghiệp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này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phải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sóc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trường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về</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mọi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mặt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đẩy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nghiệp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dục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ta </a:t>
            </a:r>
            <a:r>
              <a:rPr lang="en-US" sz="1400" dirty="0" err="1">
                <a:latin typeface="Times New Roman" pitchFamily="18" charset="0"/>
                <a:cs typeface="Times New Roman" pitchFamily="18" charset="0"/>
              </a:rPr>
              <a:t>lên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những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mới</a:t>
            </a:r>
            <a:r>
              <a:rPr lang="en-US" sz="1400" dirty="0">
                <a:latin typeface="Times New Roman" pitchFamily="18" charset="0"/>
                <a:cs typeface="Times New Roman" pitchFamily="18" charset="0"/>
              </a:rPr>
              <a:t>”.</a:t>
            </a:r>
          </a:p>
          <a:p>
            <a:pPr algn="just" defTabSz="457200"/>
            <a:r>
              <a:rPr lang="en-US" sz="1400" dirty="0">
                <a:latin typeface="Times New Roman" pitchFamily="18" charset="0"/>
                <a:cs typeface="Times New Roman" pitchFamily="18" charset="0"/>
              </a:rPr>
              <a:t>	70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qua, </a:t>
            </a:r>
            <a:r>
              <a:rPr lang="en-US" sz="1400" dirty="0" err="1">
                <a:latin typeface="Times New Roman" pitchFamily="18" charset="0"/>
                <a:cs typeface="Times New Roman" pitchFamily="18" charset="0"/>
              </a:rPr>
              <a:t>từ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thứ</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nhất</a:t>
            </a:r>
            <a:r>
              <a:rPr lang="en-US" sz="1400" dirty="0">
                <a:latin typeface="Times New Roman" pitchFamily="18" charset="0"/>
                <a:cs typeface="Times New Roman" pitchFamily="18" charset="0"/>
              </a:rPr>
              <a:t> - </a:t>
            </a:r>
            <a:r>
              <a:rPr lang="en-US" sz="1400" dirty="0" err="1">
                <a:latin typeface="Times New Roman" pitchFamily="18" charset="0"/>
                <a:cs typeface="Times New Roman" pitchFamily="18" charset="0"/>
              </a:rPr>
              <a:t>tháng</a:t>
            </a:r>
            <a:r>
              <a:rPr lang="en-US" sz="1400" dirty="0">
                <a:latin typeface="Times New Roman" pitchFamily="18" charset="0"/>
                <a:cs typeface="Times New Roman" pitchFamily="18" charset="0"/>
              </a:rPr>
              <a:t> 9/1945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47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thứ</a:t>
            </a:r>
            <a:r>
              <a:rPr lang="en-US" sz="1400" dirty="0">
                <a:latin typeface="Times New Roman" pitchFamily="18" charset="0"/>
                <a:cs typeface="Times New Roman" pitchFamily="18" charset="0"/>
              </a:rPr>
              <a:t> 2 15/10/1968, </a:t>
            </a:r>
            <a:r>
              <a:rPr lang="en-US" sz="1400" dirty="0" err="1">
                <a:latin typeface="Times New Roman" pitchFamily="18" charset="0"/>
                <a:cs typeface="Times New Roman" pitchFamily="18" charset="0"/>
              </a:rPr>
              <a:t>Bác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gửi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thầy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trò</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đến</a:t>
            </a:r>
            <a:r>
              <a:rPr lang="en-US" sz="1400" dirty="0">
                <a:latin typeface="Times New Roman" pitchFamily="18" charset="0"/>
                <a:cs typeface="Times New Roman" pitchFamily="18" charset="0"/>
              </a:rPr>
              <a:t> nay </a:t>
            </a:r>
            <a:r>
              <a:rPr lang="en-US" sz="1400" dirty="0" err="1">
                <a:latin typeface="Times New Roman" pitchFamily="18" charset="0"/>
                <a:cs typeface="Times New Roman" pitchFamily="18" charset="0"/>
              </a:rPr>
              <a:t>vẫn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còn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nguyên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toát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tấm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yêu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thương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trọng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tầm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nhìn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điểm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lớn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Hồ</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a:t>
            </a:r>
            <a:r>
              <a:rPr lang="en-US" sz="1400" dirty="0">
                <a:latin typeface="Times New Roman" pitchFamily="18" charset="0"/>
                <a:cs typeface="Times New Roman" pitchFamily="18" charset="0"/>
              </a:rPr>
              <a:t> Minh </a:t>
            </a:r>
            <a:r>
              <a:rPr lang="en-US" sz="1400" dirty="0" err="1">
                <a:latin typeface="Times New Roman" pitchFamily="18" charset="0"/>
                <a:cs typeface="Times New Roman" pitchFamily="18" charset="0"/>
              </a:rPr>
              <a:t>đối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nghiệp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người</a:t>
            </a:r>
            <a:r>
              <a:rPr lang="en-US" sz="1400" dirty="0" smtClean="0">
                <a:latin typeface="Times New Roman" pitchFamily="18" charset="0"/>
                <a:cs typeface="Times New Roman" pitchFamily="18" charset="0"/>
              </a:rPr>
              <a:t>./.</a:t>
            </a:r>
          </a:p>
          <a:p>
            <a:pPr algn="just" defTabSz="457200"/>
            <a:endParaRPr lang="en-US" sz="500" dirty="0">
              <a:latin typeface="Times New Roman" pitchFamily="18" charset="0"/>
              <a:cs typeface="Times New Roman" pitchFamily="18" charset="0"/>
            </a:endParaRPr>
          </a:p>
          <a:p>
            <a:pPr algn="r" defTabSz="457200"/>
            <a:r>
              <a:rPr lang="en-US" sz="1400" b="1" dirty="0" smtClean="0">
                <a:latin typeface="Times New Roman" pitchFamily="18" charset="0"/>
                <a:cs typeface="Times New Roman" pitchFamily="18" charset="0"/>
              </a:rPr>
              <a:t>(</a:t>
            </a:r>
            <a:r>
              <a:rPr lang="en-US" sz="1400" b="1" i="1" dirty="0" err="1" smtClean="0">
                <a:latin typeface="Times New Roman" pitchFamily="18" charset="0"/>
                <a:cs typeface="Times New Roman" pitchFamily="18" charset="0"/>
              </a:rPr>
              <a:t>Chuyên</a:t>
            </a:r>
            <a:r>
              <a:rPr lang="en-US" sz="1400" b="1" i="1" dirty="0" smtClean="0">
                <a:latin typeface="Times New Roman" pitchFamily="18" charset="0"/>
                <a:cs typeface="Times New Roman" pitchFamily="18" charset="0"/>
              </a:rPr>
              <a:t> </a:t>
            </a:r>
            <a:r>
              <a:rPr lang="en-US" sz="1400" b="1" i="1" dirty="0" err="1" smtClean="0">
                <a:latin typeface="Times New Roman" pitchFamily="18" charset="0"/>
                <a:cs typeface="Times New Roman" pitchFamily="18" charset="0"/>
              </a:rPr>
              <a:t>viên</a:t>
            </a:r>
            <a:r>
              <a:rPr lang="en-US" sz="1400" b="1" i="1" dirty="0" smtClean="0">
                <a:latin typeface="Times New Roman" pitchFamily="18" charset="0"/>
                <a:cs typeface="Times New Roman" pitchFamily="18" charset="0"/>
              </a:rPr>
              <a:t> Cao </a:t>
            </a:r>
            <a:r>
              <a:rPr lang="en-US" sz="1400" b="1" i="1" dirty="0" err="1" smtClean="0">
                <a:latin typeface="Times New Roman" pitchFamily="18" charset="0"/>
                <a:cs typeface="Times New Roman" pitchFamily="18" charset="0"/>
              </a:rPr>
              <a:t>cấp</a:t>
            </a:r>
            <a:r>
              <a:rPr lang="en-US" sz="1400" b="1" i="1" dirty="0" smtClean="0">
                <a:latin typeface="Times New Roman" pitchFamily="18" charset="0"/>
                <a:cs typeface="Times New Roman" pitchFamily="18" charset="0"/>
              </a:rPr>
              <a:t> </a:t>
            </a:r>
            <a:r>
              <a:rPr lang="en-US" sz="1400" b="1" i="1" dirty="0" err="1" smtClean="0">
                <a:latin typeface="Times New Roman" pitchFamily="18" charset="0"/>
                <a:cs typeface="Times New Roman" pitchFamily="18" charset="0"/>
              </a:rPr>
              <a:t>Tào</a:t>
            </a:r>
            <a:r>
              <a:rPr lang="en-US" sz="1400" b="1" i="1" dirty="0" smtClean="0">
                <a:latin typeface="Times New Roman" pitchFamily="18" charset="0"/>
                <a:cs typeface="Times New Roman" pitchFamily="18" charset="0"/>
              </a:rPr>
              <a:t> </a:t>
            </a:r>
            <a:r>
              <a:rPr lang="en-US" sz="1400" b="1" i="1" dirty="0" err="1" smtClean="0">
                <a:latin typeface="Times New Roman" pitchFamily="18" charset="0"/>
                <a:cs typeface="Times New Roman" pitchFamily="18" charset="0"/>
              </a:rPr>
              <a:t>Khắc</a:t>
            </a:r>
            <a:r>
              <a:rPr lang="en-US" sz="1400" b="1" i="1" dirty="0" smtClean="0">
                <a:latin typeface="Times New Roman" pitchFamily="18" charset="0"/>
                <a:cs typeface="Times New Roman" pitchFamily="18" charset="0"/>
              </a:rPr>
              <a:t> </a:t>
            </a:r>
            <a:r>
              <a:rPr lang="en-US" sz="1400" b="1" i="1" dirty="0" err="1" smtClean="0">
                <a:latin typeface="Times New Roman" pitchFamily="18" charset="0"/>
                <a:cs typeface="Times New Roman" pitchFamily="18" charset="0"/>
              </a:rPr>
              <a:t>Thắng</a:t>
            </a:r>
            <a:r>
              <a:rPr lang="en-US" sz="1400" b="1" i="1" dirty="0" smtClean="0">
                <a:latin typeface="Times New Roman" pitchFamily="18" charset="0"/>
                <a:cs typeface="Times New Roman" pitchFamily="18" charset="0"/>
              </a:rPr>
              <a:t>)</a:t>
            </a:r>
            <a:endParaRPr lang="en-US" sz="1400" b="1" dirty="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dirty="0"/>
                <a:t>6</a:t>
              </a:r>
              <a:r>
                <a:rPr lang="en-US" sz="1300" b="1" dirty="0" smtClean="0"/>
                <a:t> </a:t>
              </a:r>
              <a:endParaRPr lang="en-US" sz="1300" b="1" dirty="0" smtClean="0"/>
            </a:p>
            <a:p>
              <a:pPr algn="ctr"/>
              <a:r>
                <a:rPr lang="en-US" sz="800" b="1" dirty="0" smtClean="0"/>
                <a:t>THÁNG 9  </a:t>
              </a:r>
            </a:p>
            <a:p>
              <a:pPr algn="ctr"/>
              <a:r>
                <a:rPr lang="en-US" sz="800" b="1" dirty="0" smtClean="0"/>
                <a:t>2015</a:t>
              </a:r>
              <a:endParaRPr lang="en-US" sz="800" b="1" dirty="0"/>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1"/>
                  </a:solidFill>
                  <a:effectLst>
                    <a:glow rad="101600">
                      <a:srgbClr val="FF0000">
                        <a:alpha val="60000"/>
                      </a:srgbClr>
                    </a:glow>
                  </a:effectLst>
                  <a:latin typeface="Calibri" panose="020F0502020204030204" pitchFamily="34" charset="0"/>
                </a:rPr>
                <a:t>TƯ TƯỞNG</a:t>
              </a:r>
              <a:endParaRPr lang="en-US" sz="1500" b="1" dirty="0">
                <a:solidFill>
                  <a:schemeClr val="bg1"/>
                </a:solidFill>
                <a:effectLst>
                  <a:glow rad="101600">
                    <a:srgbClr val="FF0000">
                      <a:alpha val="60000"/>
                    </a:srgbClr>
                  </a:glow>
                </a:effectLst>
                <a:latin typeface="Calibri" panose="020F0502020204030204" pitchFamily="34" charset="0"/>
              </a:endParaRPr>
            </a:p>
          </p:txBody>
        </p:sp>
      </p:grpSp>
    </p:spTree>
    <p:extLst>
      <p:ext uri="{BB962C8B-B14F-4D97-AF65-F5344CB8AC3E}">
        <p14:creationId xmlns:p14="http://schemas.microsoft.com/office/powerpoint/2010/main" val="516957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33400" y="1066800"/>
            <a:ext cx="5829300" cy="9556462"/>
          </a:xfrm>
          <a:prstGeom prst="rect">
            <a:avLst/>
          </a:prstGeom>
          <a:noFill/>
          <a:ln>
            <a:noFill/>
          </a:ln>
        </p:spPr>
        <p:txBody>
          <a:bodyPr wrap="square" lIns="0" tIns="0" rIns="0" bIns="914400" rtlCol="0" anchor="t" anchorCtr="0">
            <a:spAutoFit/>
          </a:bodyPr>
          <a:lstStyle/>
          <a:p>
            <a:pPr algn="just" defTabSz="457200"/>
            <a:r>
              <a:rPr lang="en-US" sz="1400" b="1" dirty="0" smtClean="0">
                <a:latin typeface="Times New Roman" pitchFamily="18" charset="0"/>
                <a:cs typeface="Times New Roman" pitchFamily="18" charset="0"/>
              </a:rPr>
              <a:t>1. </a:t>
            </a:r>
            <a:r>
              <a:rPr lang="en-US" sz="1400" b="1" dirty="0" err="1" smtClean="0">
                <a:latin typeface="Times New Roman" pitchFamily="18" charset="0"/>
                <a:cs typeface="Times New Roman" pitchFamily="18" charset="0"/>
              </a:rPr>
              <a:t>Tổng</a:t>
            </a:r>
            <a:r>
              <a:rPr lang="en-US" sz="1400" b="1" dirty="0" smtClean="0">
                <a:latin typeface="Times New Roman" pitchFamily="18" charset="0"/>
                <a:cs typeface="Times New Roman" pitchFamily="18" charset="0"/>
              </a:rPr>
              <a:t> </a:t>
            </a:r>
            <a:r>
              <a:rPr lang="en-US" sz="1400" b="1" dirty="0" err="1" smtClean="0">
                <a:latin typeface="Times New Roman" pitchFamily="18" charset="0"/>
                <a:cs typeface="Times New Roman" pitchFamily="18" charset="0"/>
              </a:rPr>
              <a:t>kết</a:t>
            </a:r>
            <a:r>
              <a:rPr lang="en-US" sz="1400" b="1" dirty="0" smtClean="0">
                <a:latin typeface="Times New Roman" pitchFamily="18" charset="0"/>
                <a:cs typeface="Times New Roman" pitchFamily="18" charset="0"/>
              </a:rPr>
              <a:t> </a:t>
            </a:r>
            <a:r>
              <a:rPr lang="en-US" sz="1400" b="1" dirty="0" err="1" smtClean="0">
                <a:latin typeface="Times New Roman" pitchFamily="18" charset="0"/>
                <a:cs typeface="Times New Roman" pitchFamily="18" charset="0"/>
              </a:rPr>
              <a:t>Chiến</a:t>
            </a:r>
            <a:r>
              <a:rPr lang="en-US" sz="1400" b="1" dirty="0" smtClean="0">
                <a:latin typeface="Times New Roman" pitchFamily="18" charset="0"/>
                <a:cs typeface="Times New Roman" pitchFamily="18" charset="0"/>
              </a:rPr>
              <a:t> </a:t>
            </a:r>
            <a:r>
              <a:rPr lang="en-US" sz="1400" b="1" dirty="0" err="1">
                <a:latin typeface="Times New Roman" pitchFamily="18" charset="0"/>
                <a:cs typeface="Times New Roman" pitchFamily="18" charset="0"/>
              </a:rPr>
              <a:t>dịch</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Thanh</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niên</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tình</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nguyện</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Hè</a:t>
            </a:r>
            <a:r>
              <a:rPr lang="en-US" sz="1400" b="1" dirty="0">
                <a:latin typeface="Times New Roman" pitchFamily="18" charset="0"/>
                <a:cs typeface="Times New Roman" pitchFamily="18" charset="0"/>
              </a:rPr>
              <a:t> </a:t>
            </a:r>
            <a:r>
              <a:rPr lang="en-US" sz="1400" b="1" dirty="0" smtClean="0">
                <a:latin typeface="Times New Roman" pitchFamily="18" charset="0"/>
                <a:cs typeface="Times New Roman" pitchFamily="18" charset="0"/>
              </a:rPr>
              <a:t>2015</a:t>
            </a:r>
          </a:p>
          <a:p>
            <a:pPr algn="just" defTabSz="457200"/>
            <a:r>
              <a:rPr lang="en-US" sz="1400" dirty="0" smtClean="0">
                <a:latin typeface="Times New Roman" pitchFamily="18" charset="0"/>
                <a:cs typeface="Times New Roman" pitchFamily="18" charset="0"/>
              </a:rPr>
              <a:t>	</a:t>
            </a:r>
          </a:p>
          <a:p>
            <a:pPr algn="just" defTabSz="457200"/>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Với</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chủ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đề</a:t>
            </a:r>
            <a:r>
              <a:rPr lang="en-US" sz="1400" dirty="0">
                <a:latin typeface="Times New Roman" pitchFamily="18" charset="0"/>
                <a:cs typeface="Times New Roman" pitchFamily="18" charset="0"/>
              </a:rPr>
              <a:t> </a:t>
            </a:r>
            <a:r>
              <a:rPr lang="en-US" sz="1400" i="1" dirty="0">
                <a:latin typeface="Times New Roman" pitchFamily="18" charset="0"/>
                <a:cs typeface="Times New Roman" pitchFamily="18" charset="0"/>
              </a:rPr>
              <a:t>“</a:t>
            </a:r>
            <a:r>
              <a:rPr lang="en-US" sz="1400" i="1" dirty="0" err="1">
                <a:latin typeface="Times New Roman" pitchFamily="18" charset="0"/>
                <a:cs typeface="Times New Roman" pitchFamily="18" charset="0"/>
              </a:rPr>
              <a:t>Tự</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hào</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tiến</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bước</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dưới</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cờ</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Đảng</a:t>
            </a:r>
            <a:r>
              <a:rPr lang="en-US" sz="1400" i="1" dirty="0">
                <a:latin typeface="Times New Roman" pitchFamily="18" charset="0"/>
                <a:cs typeface="Times New Roman" pitchFamily="18" charset="0"/>
              </a:rPr>
              <a: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phương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châm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i="1" dirty="0">
                <a:latin typeface="Times New Roman" pitchFamily="18" charset="0"/>
                <a:cs typeface="Times New Roman" pitchFamily="18" charset="0"/>
              </a:rPr>
              <a:t>“</a:t>
            </a:r>
            <a:r>
              <a:rPr lang="en-US" sz="1400" i="1" dirty="0" err="1">
                <a:latin typeface="Times New Roman" pitchFamily="18" charset="0"/>
                <a:cs typeface="Times New Roman" pitchFamily="18" charset="0"/>
              </a:rPr>
              <a:t>Mỗi</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thanh</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niên</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một</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việc</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tốt</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mỗi</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cơ</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sở</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Đoàn</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một</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hoạt</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động</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thiết</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thực</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chào</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mừng</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Đại</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hội</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Đảng</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các</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cấp</a:t>
            </a:r>
            <a:r>
              <a:rPr lang="en-US" sz="1400" i="1"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hoạt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Chiến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dịch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nguyện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hè</a:t>
            </a:r>
            <a:r>
              <a:rPr lang="en-US" sz="1400" dirty="0">
                <a:latin typeface="Times New Roman" pitchFamily="18" charset="0"/>
                <a:cs typeface="Times New Roman" pitchFamily="18" charset="0"/>
              </a:rPr>
              <a:t> 2015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nhiệm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tâm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tuổi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Đoàn</a:t>
            </a:r>
            <a:r>
              <a:rPr lang="en-US" sz="1400" dirty="0">
                <a:latin typeface="Times New Roman" pitchFamily="18" charset="0"/>
                <a:cs typeface="Times New Roman" pitchFamily="18" charset="0"/>
              </a:rPr>
              <a:t> TNCS </a:t>
            </a:r>
            <a:r>
              <a:rPr lang="en-US" sz="1400" dirty="0" err="1">
                <a:latin typeface="Times New Roman" pitchFamily="18" charset="0"/>
                <a:cs typeface="Times New Roman" pitchFamily="18" charset="0"/>
              </a:rPr>
              <a:t>Hồ</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a:t>
            </a:r>
            <a:r>
              <a:rPr lang="en-US" sz="1400" dirty="0">
                <a:latin typeface="Times New Roman" pitchFamily="18" charset="0"/>
                <a:cs typeface="Times New Roman" pitchFamily="18" charset="0"/>
              </a:rPr>
              <a:t> Minh, </a:t>
            </a:r>
            <a:r>
              <a:rPr lang="en-US" sz="1400" dirty="0" err="1">
                <a:latin typeface="Times New Roman" pitchFamily="18" charset="0"/>
                <a:cs typeface="Times New Roman" pitchFamily="18" charset="0"/>
              </a:rPr>
              <a:t>đóng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góp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nhiệt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huyết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vì</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Qua </a:t>
            </a:r>
            <a:r>
              <a:rPr lang="en-US" sz="1400" dirty="0" err="1">
                <a:latin typeface="Times New Roman" pitchFamily="18" charset="0"/>
                <a:cs typeface="Times New Roman" pitchFamily="18" charset="0"/>
              </a:rPr>
              <a:t>đó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tin </a:t>
            </a:r>
            <a:r>
              <a:rPr lang="en-US" sz="1400" dirty="0" err="1">
                <a:latin typeface="Times New Roman" pitchFamily="18" charset="0"/>
                <a:cs typeface="Times New Roman" pitchFamily="18" charset="0"/>
              </a:rPr>
              <a:t>tưởng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tâm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chăm</a:t>
            </a:r>
            <a:r>
              <a:rPr lang="en-US" sz="1400" dirty="0">
                <a:latin typeface="Times New Roman" pitchFamily="18" charset="0"/>
                <a:cs typeface="Times New Roman" pitchFamily="18" charset="0"/>
              </a:rPr>
              <a:t> lo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cấp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ủy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ban, </a:t>
            </a:r>
            <a:r>
              <a:rPr lang="en-US" sz="1400" dirty="0" err="1">
                <a:latin typeface="Times New Roman" pitchFamily="18" charset="0"/>
                <a:cs typeface="Times New Roman" pitchFamily="18" charset="0"/>
              </a:rPr>
              <a:t>ngành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trưởng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a:t>
            </a:r>
          </a:p>
          <a:p>
            <a:pPr algn="just" defTabSz="457200"/>
            <a:r>
              <a:rPr lang="en-US" sz="1400" dirty="0" smtClean="0">
                <a:latin typeface="Times New Roman" pitchFamily="18" charset="0"/>
                <a:cs typeface="Times New Roman" pitchFamily="18" charset="0"/>
              </a:rPr>
              <a:t>	</a:t>
            </a:r>
            <a:r>
              <a:rPr lang="pl-PL" sz="1400" dirty="0" smtClean="0">
                <a:latin typeface="Times New Roman" pitchFamily="18" charset="0"/>
                <a:cs typeface="Times New Roman" pitchFamily="18" charset="0"/>
              </a:rPr>
              <a:t>Công </a:t>
            </a:r>
            <a:r>
              <a:rPr lang="pl-PL" sz="1400" dirty="0">
                <a:latin typeface="Times New Roman" pitchFamily="18" charset="0"/>
                <a:cs typeface="Times New Roman" pitchFamily="18" charset="0"/>
              </a:rPr>
              <a:t>tác chỉ đạo thực hiện Chiến dịch Thanh niên tình nguyện Hè 2015 có đổi mới. Chuyển động của cơ sở tốt với nhiều hoạt động thiết thực vì an sinh xã hội, vì cuộc sống cộng đồng. Các nội dung triển khai Chiến dịch không dàn trải, có trọng tâm, trọng điểm, xác định đúng và trúng nội dung nên có sự cộng hưởng và lan tỏa, nhận được sự quan tâm của cấp ủy, chính quyền, sự phối hợp của các cấp, các ngành.</a:t>
            </a:r>
            <a:endParaRPr lang="en-US" sz="1400" dirty="0">
              <a:latin typeface="Times New Roman" pitchFamily="18" charset="0"/>
              <a:cs typeface="Times New Roman" pitchFamily="18" charset="0"/>
            </a:endParaRPr>
          </a:p>
          <a:p>
            <a:pPr algn="just" defTabSz="457200"/>
            <a:r>
              <a:rPr lang="en-US" sz="1400" dirty="0" smtClean="0">
                <a:latin typeface="Times New Roman" pitchFamily="18" charset="0"/>
                <a:cs typeface="Times New Roman" pitchFamily="18" charset="0"/>
              </a:rPr>
              <a:t>	</a:t>
            </a:r>
            <a:r>
              <a:rPr lang="pl-PL" sz="1400" dirty="0" smtClean="0">
                <a:latin typeface="Times New Roman" pitchFamily="18" charset="0"/>
                <a:cs typeface="Times New Roman" pitchFamily="18" charset="0"/>
              </a:rPr>
              <a:t>Các </a:t>
            </a:r>
            <a:r>
              <a:rPr lang="pl-PL" sz="1400" dirty="0">
                <a:latin typeface="Times New Roman" pitchFamily="18" charset="0"/>
                <a:cs typeface="Times New Roman" pitchFamily="18" charset="0"/>
              </a:rPr>
              <a:t>nội dung hoạt động được triển khai an toàn và thu hút đoàn viên, thanh niên tham gia; góp phần tích cực trong việc xây dựng nông thôn mới, được chính quyền địa phương đánh giá cao. Một số nội dung như chăm sóc sức khỏe cộng đồng, tiếp sức mùa thi, tình nguyện hướng về biển, đảo được quan tâm thực hiện tốt, có tính dẫn dắt các thành phần trong xã hội tham gia và thu hút được nhiều nguồn lực xã hội để thực hiện.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Chiến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dịch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mô</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nguyện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nổi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ý </a:t>
            </a:r>
            <a:r>
              <a:rPr lang="en-US" sz="1400" dirty="0" err="1">
                <a:latin typeface="Times New Roman" pitchFamily="18" charset="0"/>
                <a:cs typeface="Times New Roman" pitchFamily="18" charset="0"/>
              </a:rPr>
              <a:t>nghĩa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Điểm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nổi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chiến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dịch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2015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hoạt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chương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Tiếp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mùa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hoạt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đáp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nghĩa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cứu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mưa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lũ</a:t>
            </a:r>
            <a:r>
              <a:rPr lang="en-US" sz="1400" dirty="0">
                <a:latin typeface="Times New Roman" pitchFamily="18" charset="0"/>
                <a:cs typeface="Times New Roman" pitchFamily="18" charset="0"/>
              </a:rPr>
              <a:t>. </a:t>
            </a:r>
          </a:p>
          <a:p>
            <a:pPr algn="just" defTabSz="457200"/>
            <a:r>
              <a:rPr lang="da-DK" sz="1400" dirty="0" smtClean="0">
                <a:latin typeface="Times New Roman" pitchFamily="18" charset="0"/>
                <a:cs typeface="Times New Roman" pitchFamily="18" charset="0"/>
              </a:rPr>
              <a:t>	Công </a:t>
            </a:r>
            <a:r>
              <a:rPr lang="da-DK" sz="1400" dirty="0">
                <a:latin typeface="Times New Roman" pitchFamily="18" charset="0"/>
                <a:cs typeface="Times New Roman" pitchFamily="18" charset="0"/>
              </a:rPr>
              <a:t>tác tuyên truyền cho các hoạt động của Chiến dịch được đẩy mạnh ở các cấp. Trung ương Đoàn phát huy khá tốt các đơn vị báo chí, các công cụ truyền thông của Đoàn trong tuyên truyền cho Chiến dịch. Nhiều tỉnh, thành đoàn và Đoàn trực thuộc đã phối hợp tốt với các đài truyền hình, phát thanh, các cơ quan báo chí để nâng cao hiệu quả công tác tuyên truyền. Nhiều điển hình thanh niên tình nguyện, mô hình giải pháp hiệu quả đã được giới thiệu trên các phương tiện thông tin đại chúng, tạo sự lan tỏa rộng rãi trong xã hội.</a:t>
            </a:r>
            <a:endParaRPr lang="en-US" sz="1400" dirty="0">
              <a:latin typeface="Times New Roman" pitchFamily="18" charset="0"/>
              <a:cs typeface="Times New Roman" pitchFamily="18" charset="0"/>
            </a:endParaRPr>
          </a:p>
          <a:p>
            <a:pPr algn="just" defTabSz="457200">
              <a:spcBef>
                <a:spcPts val="200"/>
              </a:spcBef>
              <a:spcAft>
                <a:spcPts val="200"/>
              </a:spcAft>
            </a:pPr>
            <a:r>
              <a:rPr lang="en-US" sz="1400" dirty="0" smtClean="0">
                <a:latin typeface="Times New Roman" pitchFamily="18" charset="0"/>
                <a:cs typeface="Times New Roman" pitchFamily="18" charset="0"/>
              </a:rPr>
              <a:t> </a:t>
            </a:r>
            <a:endParaRPr lang="en-US" sz="1400" dirty="0">
              <a:latin typeface="Times New Roman" pitchFamily="18" charset="0"/>
              <a:cs typeface="Times New Roman" pitchFamily="18" charset="0"/>
            </a:endParaRPr>
          </a:p>
          <a:p>
            <a:pPr algn="just" defTabSz="457200">
              <a:spcBef>
                <a:spcPts val="200"/>
              </a:spcBef>
              <a:spcAft>
                <a:spcPts val="200"/>
              </a:spcAft>
            </a:pP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Cập</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nhật</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thông</a:t>
            </a:r>
            <a:r>
              <a:rPr lang="en-US" sz="1400" b="1" i="1" dirty="0">
                <a:latin typeface="Times New Roman" pitchFamily="18" charset="0"/>
                <a:cs typeface="Times New Roman" pitchFamily="18" charset="0"/>
              </a:rPr>
              <a:t> tin </a:t>
            </a:r>
            <a:r>
              <a:rPr lang="en-US" sz="1400" b="1" i="1" dirty="0" err="1">
                <a:latin typeface="Times New Roman" pitchFamily="18" charset="0"/>
                <a:cs typeface="Times New Roman" pitchFamily="18" charset="0"/>
              </a:rPr>
              <a:t>về</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các</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kết</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quả</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của</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Chiến</a:t>
            </a:r>
            <a:r>
              <a:rPr lang="en-US" sz="1400" b="1" i="1" dirty="0">
                <a:latin typeface="Times New Roman" pitchFamily="18" charset="0"/>
                <a:cs typeface="Times New Roman" pitchFamily="18" charset="0"/>
              </a:rPr>
              <a:t> </a:t>
            </a:r>
            <a:r>
              <a:rPr lang="en-US" sz="1400" b="1" i="1" dirty="0" err="1" smtClean="0">
                <a:latin typeface="Times New Roman" pitchFamily="18" charset="0"/>
                <a:cs typeface="Times New Roman" pitchFamily="18" charset="0"/>
              </a:rPr>
              <a:t>dịch</a:t>
            </a:r>
            <a:r>
              <a:rPr lang="en-US" sz="1400" dirty="0">
                <a:latin typeface="Times New Roman" pitchFamily="18" charset="0"/>
                <a:cs typeface="Times New Roman" pitchFamily="18" charset="0"/>
              </a:rPr>
              <a:t> </a:t>
            </a:r>
            <a:r>
              <a:rPr lang="en-US" sz="1400" i="1" dirty="0" smtClean="0">
                <a:latin typeface="Times New Roman" pitchFamily="18" charset="0"/>
                <a:cs typeface="Times New Roman" pitchFamily="18" charset="0"/>
              </a:rPr>
              <a:t>(</a:t>
            </a:r>
            <a:r>
              <a:rPr lang="en-US" sz="1400" i="1" dirty="0" err="1" smtClean="0">
                <a:latin typeface="Times New Roman" pitchFamily="18" charset="0"/>
                <a:cs typeface="Times New Roman" pitchFamily="18" charset="0"/>
              </a:rPr>
              <a:t>tính</a:t>
            </a:r>
            <a:r>
              <a:rPr lang="en-US" sz="1400" i="1" dirty="0" smtClean="0">
                <a:latin typeface="Times New Roman" pitchFamily="18" charset="0"/>
                <a:cs typeface="Times New Roman" pitchFamily="18" charset="0"/>
              </a:rPr>
              <a:t> </a:t>
            </a:r>
            <a:r>
              <a:rPr lang="en-US" sz="1400" i="1" dirty="0" err="1">
                <a:latin typeface="Times New Roman" pitchFamily="18" charset="0"/>
                <a:cs typeface="Times New Roman" pitchFamily="18" charset="0"/>
              </a:rPr>
              <a:t>đến</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ngày</a:t>
            </a:r>
            <a:r>
              <a:rPr lang="en-US" sz="1400" i="1" dirty="0">
                <a:latin typeface="Times New Roman" pitchFamily="18" charset="0"/>
                <a:cs typeface="Times New Roman" pitchFamily="18" charset="0"/>
              </a:rPr>
              <a:t> </a:t>
            </a:r>
            <a:r>
              <a:rPr lang="en-US" sz="1400" i="1" dirty="0" smtClean="0">
                <a:latin typeface="Times New Roman" pitchFamily="18" charset="0"/>
                <a:cs typeface="Times New Roman" pitchFamily="18" charset="0"/>
              </a:rPr>
              <a:t>29/8/2015</a:t>
            </a:r>
            <a:r>
              <a:rPr lang="en-US" sz="1400" dirty="0" smtClean="0">
                <a:latin typeface="Times New Roman" pitchFamily="18" charset="0"/>
                <a:cs typeface="Times New Roman" pitchFamily="18" charset="0"/>
              </a:rPr>
              <a:t>)</a:t>
            </a:r>
            <a:endParaRPr lang="en-US" sz="1400" dirty="0">
              <a:latin typeface="Times New Roman" pitchFamily="18" charset="0"/>
              <a:cs typeface="Times New Roman" pitchFamily="18" charset="0"/>
            </a:endParaRPr>
          </a:p>
          <a:p>
            <a:pPr algn="just" defTabSz="457200">
              <a:spcBef>
                <a:spcPts val="200"/>
              </a:spcBef>
              <a:spcAft>
                <a:spcPts val="200"/>
              </a:spcAft>
            </a:pPr>
            <a:r>
              <a:rPr lang="en-US" sz="1400" dirty="0" smtClean="0">
                <a:latin typeface="Times New Roman" pitchFamily="18" charset="0"/>
                <a:cs typeface="Times New Roman" pitchFamily="18" charset="0"/>
              </a:rPr>
              <a:t>	- </a:t>
            </a:r>
            <a:r>
              <a:rPr lang="pl-PL" sz="1400" dirty="0" smtClean="0">
                <a:latin typeface="Times New Roman" pitchFamily="18" charset="0"/>
                <a:cs typeface="Times New Roman" pitchFamily="18" charset="0"/>
              </a:rPr>
              <a:t>Các </a:t>
            </a:r>
            <a:r>
              <a:rPr lang="pl-PL" sz="1400" dirty="0">
                <a:latin typeface="Times New Roman" pitchFamily="18" charset="0"/>
                <a:cs typeface="Times New Roman" pitchFamily="18" charset="0"/>
              </a:rPr>
              <a:t>tỉnh, thành đoàn đã thành lập được 4.023 đội hình tình nguyện Tiếp sức mùa thi với 59.985 tình nguyện viên tham gia; hỗ trợ, tư vấn được </a:t>
            </a:r>
            <a:r>
              <a:rPr lang="en-US" sz="1400" dirty="0" smtClean="0">
                <a:latin typeface="Times New Roman" pitchFamily="18" charset="0"/>
                <a:cs typeface="Times New Roman" pitchFamily="18" charset="0"/>
              </a:rPr>
              <a:t>60</a:t>
            </a:r>
            <a:r>
              <a:rPr lang="pl-PL" sz="1400" dirty="0" smtClean="0">
                <a:latin typeface="Times New Roman" pitchFamily="18" charset="0"/>
                <a:cs typeface="Times New Roman" pitchFamily="18" charset="0"/>
              </a:rPr>
              <a:t>.</a:t>
            </a:r>
            <a:r>
              <a:rPr lang="en-US" sz="1400" dirty="0" smtClean="0">
                <a:latin typeface="Times New Roman" pitchFamily="18" charset="0"/>
                <a:cs typeface="Times New Roman" pitchFamily="18" charset="0"/>
              </a:rPr>
              <a:t>963</a:t>
            </a:r>
            <a:r>
              <a:rPr lang="pl-PL" sz="1400" dirty="0" smtClean="0">
                <a:latin typeface="Times New Roman" pitchFamily="18" charset="0"/>
                <a:cs typeface="Times New Roman" pitchFamily="18" charset="0"/>
              </a:rPr>
              <a:t> </a:t>
            </a:r>
            <a:r>
              <a:rPr lang="pl-PL" sz="1400" dirty="0">
                <a:latin typeface="Times New Roman" pitchFamily="18" charset="0"/>
                <a:cs typeface="Times New Roman" pitchFamily="18" charset="0"/>
              </a:rPr>
              <a:t>chỗ ở miễn phí, </a:t>
            </a:r>
            <a:r>
              <a:rPr lang="pl-PL" sz="1400" dirty="0">
                <a:latin typeface="Times New Roman" pitchFamily="18" charset="0"/>
                <a:cs typeface="Times New Roman" pitchFamily="18" charset="0"/>
              </a:rPr>
              <a:t>280.019 </a:t>
            </a:r>
            <a:r>
              <a:rPr lang="pl-PL" sz="1400" dirty="0" smtClean="0">
                <a:latin typeface="Times New Roman" pitchFamily="18" charset="0"/>
                <a:cs typeface="Times New Roman" pitchFamily="18" charset="0"/>
              </a:rPr>
              <a:t> </a:t>
            </a:r>
            <a:r>
              <a:rPr lang="pl-PL" sz="1400" dirty="0">
                <a:latin typeface="Times New Roman" pitchFamily="18" charset="0"/>
                <a:cs typeface="Times New Roman" pitchFamily="18" charset="0"/>
              </a:rPr>
              <a:t>chỗ ở giá rẻ, </a:t>
            </a:r>
            <a:r>
              <a:rPr lang="pl-PL" sz="1400" dirty="0">
                <a:latin typeface="Times New Roman" pitchFamily="18" charset="0"/>
                <a:cs typeface="Times New Roman" pitchFamily="18" charset="0"/>
              </a:rPr>
              <a:t>400.564 </a:t>
            </a:r>
            <a:r>
              <a:rPr lang="pl-PL" sz="1400" dirty="0" smtClean="0">
                <a:latin typeface="Times New Roman" pitchFamily="18" charset="0"/>
                <a:cs typeface="Times New Roman" pitchFamily="18" charset="0"/>
              </a:rPr>
              <a:t> </a:t>
            </a:r>
            <a:r>
              <a:rPr lang="pl-PL" sz="1400" dirty="0">
                <a:latin typeface="Times New Roman" pitchFamily="18" charset="0"/>
                <a:cs typeface="Times New Roman" pitchFamily="18" charset="0"/>
              </a:rPr>
              <a:t>suất ăn miễn phí, </a:t>
            </a:r>
            <a:r>
              <a:rPr lang="pl-PL" sz="1400" dirty="0">
                <a:latin typeface="Times New Roman" pitchFamily="18" charset="0"/>
                <a:cs typeface="Times New Roman" pitchFamily="18" charset="0"/>
              </a:rPr>
              <a:t>228.294 </a:t>
            </a:r>
            <a:r>
              <a:rPr lang="pl-PL" sz="1400" dirty="0" smtClean="0">
                <a:latin typeface="Times New Roman" pitchFamily="18" charset="0"/>
                <a:cs typeface="Times New Roman" pitchFamily="18" charset="0"/>
              </a:rPr>
              <a:t> </a:t>
            </a:r>
            <a:r>
              <a:rPr lang="pl-PL" sz="1400" dirty="0">
                <a:latin typeface="Times New Roman" pitchFamily="18" charset="0"/>
                <a:cs typeface="Times New Roman" pitchFamily="18" charset="0"/>
              </a:rPr>
              <a:t>vé </a:t>
            </a:r>
            <a:r>
              <a:rPr lang="pl-PL" sz="1400" dirty="0" smtClean="0">
                <a:latin typeface="Times New Roman" pitchFamily="18" charset="0"/>
                <a:cs typeface="Times New Roman" pitchFamily="18" charset="0"/>
              </a:rPr>
              <a:t>xe</a:t>
            </a:r>
            <a:endParaRPr lang="en-US" sz="1400" dirty="0" smtClean="0">
              <a:latin typeface="Times New Roman" pitchFamily="18" charset="0"/>
              <a:cs typeface="Times New Roman" pitchFamily="18" charset="0"/>
            </a:endParaRPr>
          </a:p>
          <a:p>
            <a:pPr marL="0" lvl="1" indent="457200" algn="just" defTabSz="457200">
              <a:spcBef>
                <a:spcPts val="600"/>
              </a:spcBef>
            </a:pPr>
            <a:endParaRPr lang="en-US" sz="1400" dirty="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dirty="0"/>
                <a:t>7</a:t>
              </a:r>
              <a:endParaRPr lang="en-US" sz="1300" b="1" dirty="0" smtClean="0"/>
            </a:p>
            <a:p>
              <a:pPr algn="ctr"/>
              <a:r>
                <a:rPr lang="en-US" sz="800" b="1" dirty="0" smtClean="0"/>
                <a:t>THÁNG 9  </a:t>
              </a:r>
            </a:p>
            <a:p>
              <a:pPr algn="ctr"/>
              <a:r>
                <a:rPr lang="en-US" sz="800" b="1" dirty="0" smtClean="0"/>
                <a:t>2015</a:t>
              </a:r>
              <a:endParaRPr lang="en-US" sz="800" b="1" dirty="0"/>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1"/>
                  </a:solidFill>
                  <a:effectLst>
                    <a:glow rad="101600">
                      <a:srgbClr val="FF0000">
                        <a:alpha val="60000"/>
                      </a:srgbClr>
                    </a:glow>
                  </a:effectLst>
                  <a:latin typeface="Calibri" panose="020F0502020204030204" pitchFamily="34" charset="0"/>
                </a:rPr>
                <a:t>THÔNG TIN THỜI SỰ</a:t>
              </a:r>
              <a:endParaRPr lang="en-US" sz="1500" b="1" dirty="0">
                <a:solidFill>
                  <a:schemeClr val="bg1"/>
                </a:solidFill>
                <a:effectLst>
                  <a:glow rad="101600">
                    <a:srgbClr val="FF0000">
                      <a:alpha val="60000"/>
                    </a:srgbClr>
                  </a:glow>
                </a:effectLst>
                <a:latin typeface="Calibri" panose="020F0502020204030204" pitchFamily="34" charset="0"/>
              </a:endParaRPr>
            </a:p>
          </p:txBody>
        </p:sp>
      </p:grpSp>
    </p:spTree>
    <p:extLst>
      <p:ext uri="{BB962C8B-B14F-4D97-AF65-F5344CB8AC3E}">
        <p14:creationId xmlns:p14="http://schemas.microsoft.com/office/powerpoint/2010/main" val="37212569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33400" y="885835"/>
            <a:ext cx="5829300" cy="9782165"/>
          </a:xfrm>
          <a:prstGeom prst="rect">
            <a:avLst/>
          </a:prstGeom>
          <a:noFill/>
          <a:ln>
            <a:noFill/>
          </a:ln>
        </p:spPr>
        <p:txBody>
          <a:bodyPr wrap="square" lIns="0" tIns="0" rIns="0" bIns="914400" rtlCol="0" anchor="t" anchorCtr="0">
            <a:spAutoFit/>
          </a:bodyPr>
          <a:lstStyle/>
          <a:p>
            <a:pPr algn="just" defTabSz="457200"/>
            <a:r>
              <a:rPr lang="pl-PL" sz="1400" dirty="0">
                <a:latin typeface="Times New Roman" pitchFamily="18" charset="0"/>
                <a:cs typeface="Times New Roman" pitchFamily="18" charset="0"/>
              </a:rPr>
              <a:t>buýt miễn phí, </a:t>
            </a:r>
            <a:r>
              <a:rPr lang="pl-PL" sz="1400" dirty="0">
                <a:latin typeface="Times New Roman" pitchFamily="18" charset="0"/>
                <a:cs typeface="Times New Roman" pitchFamily="18" charset="0"/>
              </a:rPr>
              <a:t>278.774 </a:t>
            </a:r>
            <a:r>
              <a:rPr lang="pl-PL" sz="1400" dirty="0" smtClean="0">
                <a:latin typeface="Times New Roman" pitchFamily="18" charset="0"/>
                <a:cs typeface="Times New Roman" pitchFamily="18" charset="0"/>
              </a:rPr>
              <a:t> </a:t>
            </a:r>
            <a:r>
              <a:rPr lang="pl-PL" sz="1400" dirty="0">
                <a:latin typeface="Times New Roman" pitchFamily="18" charset="0"/>
                <a:cs typeface="Times New Roman" pitchFamily="18" charset="0"/>
              </a:rPr>
              <a:t>cẩm nang Tiếp sức mùa thi</a:t>
            </a:r>
            <a:r>
              <a:rPr lang="en-US" sz="1400" dirty="0" smtClean="0">
                <a:latin typeface="Times New Roman" pitchFamily="18" charset="0"/>
                <a:cs typeface="Times New Roman" pitchFamily="18" charset="0"/>
              </a:rPr>
              <a:t>, </a:t>
            </a:r>
            <a:r>
              <a:rPr lang="pl-PL" sz="1400" dirty="0">
                <a:latin typeface="Times New Roman" pitchFamily="18" charset="0"/>
                <a:cs typeface="Times New Roman" pitchFamily="18" charset="0"/>
              </a:rPr>
              <a:t>410.689</a:t>
            </a:r>
            <a:r>
              <a:rPr lang="pl-PL" sz="1400" dirty="0" smtClean="0">
                <a:latin typeface="Times New Roman" pitchFamily="18" charset="0"/>
                <a:cs typeface="Times New Roman" pitchFamily="18" charset="0"/>
              </a:rPr>
              <a:t> </a:t>
            </a:r>
            <a:r>
              <a:rPr lang="pl-PL" sz="1400" dirty="0">
                <a:latin typeface="Times New Roman" pitchFamily="18" charset="0"/>
                <a:cs typeface="Times New Roman" pitchFamily="18" charset="0"/>
              </a:rPr>
              <a:t>bản đồ hỗ </a:t>
            </a:r>
            <a:r>
              <a:rPr lang="pl-PL" sz="1400" dirty="0" smtClean="0">
                <a:latin typeface="Times New Roman" pitchFamily="18" charset="0"/>
                <a:cs typeface="Times New Roman" pitchFamily="18" charset="0"/>
              </a:rPr>
              <a:t>trợ, </a:t>
            </a:r>
            <a:r>
              <a:rPr lang="pl-PL" sz="1400" dirty="0">
                <a:latin typeface="Times New Roman" pitchFamily="18" charset="0"/>
                <a:cs typeface="Times New Roman" pitchFamily="18" charset="0"/>
              </a:rPr>
              <a:t>162.446 </a:t>
            </a:r>
            <a:r>
              <a:rPr lang="pl-PL" sz="1400" dirty="0" smtClean="0">
                <a:latin typeface="Times New Roman" pitchFamily="18" charset="0"/>
                <a:cs typeface="Times New Roman" pitchFamily="18" charset="0"/>
              </a:rPr>
              <a:t> </a:t>
            </a:r>
            <a:r>
              <a:rPr lang="pl-PL" sz="1400" dirty="0">
                <a:latin typeface="Times New Roman" pitchFamily="18" charset="0"/>
                <a:cs typeface="Times New Roman" pitchFamily="18" charset="0"/>
              </a:rPr>
              <a:t>thí sinh được hỗ trợ đi lại, di chuyển, gần 700.000 lượt người nhà và thí sinh được hỗ trợ, tư vấn. 23 đơn vị có tổ chức thi cụm có đường dây nóng trực 24/24 sẵn sàng hỗ trợ người nhà và thí sinh. </a:t>
            </a:r>
            <a:r>
              <a:rPr lang="en-US" sz="1400" dirty="0" err="1">
                <a:latin typeface="Times New Roman" pitchFamily="18" charset="0"/>
                <a:cs typeface="Times New Roman" pitchFamily="18" charset="0"/>
              </a:rPr>
              <a:t>Tổng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tỉnh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huy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triển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chương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trình</a:t>
            </a:r>
            <a:r>
              <a:rPr lang="en-US" sz="1400" dirty="0">
                <a:latin typeface="Times New Roman" pitchFamily="18" charset="0"/>
                <a:cs typeface="Times New Roman" pitchFamily="18" charset="0"/>
              </a:rPr>
              <a:t>: 18.540.000.000đ</a:t>
            </a:r>
            <a:r>
              <a:rPr lang="en-US" sz="1400" dirty="0" smtClean="0">
                <a:latin typeface="Times New Roman" pitchFamily="18" charset="0"/>
                <a:cs typeface="Times New Roman" pitchFamily="18" charset="0"/>
              </a:rPr>
              <a:t>.</a:t>
            </a:r>
          </a:p>
          <a:p>
            <a:pPr algn="just" defTabSz="457200"/>
            <a:r>
              <a:rPr lang="en-US" sz="1400" dirty="0">
                <a:latin typeface="Times New Roman" pitchFamily="18" charset="0"/>
                <a:cs typeface="Times New Roman" pitchFamily="18" charset="0"/>
              </a:rPr>
              <a:t>	</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Đã</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có</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a:t>
            </a:r>
            <a:r>
              <a:rPr lang="en-US" sz="1400" dirty="0" err="1" smtClean="0">
                <a:latin typeface="Times New Roman" pitchFamily="18" charset="0"/>
                <a:cs typeface="Times New Roman" pitchFamily="18" charset="0"/>
              </a:rPr>
              <a:t>ơn</a:t>
            </a:r>
            <a:r>
              <a:rPr lang="en-US" sz="1400" dirty="0" smtClean="0">
                <a:latin typeface="Times New Roman" pitchFamily="18" charset="0"/>
                <a:cs typeface="Times New Roman" pitchFamily="18" charset="0"/>
              </a:rPr>
              <a:t> </a:t>
            </a:r>
            <a:r>
              <a:rPr lang="en-US" sz="1400" dirty="0">
                <a:latin typeface="Times New Roman" pitchFamily="18" charset="0"/>
                <a:cs typeface="Times New Roman" pitchFamily="18" charset="0"/>
              </a:rPr>
              <a:t>4,3 </a:t>
            </a:r>
            <a:r>
              <a:rPr lang="en-US" sz="1400" dirty="0" err="1">
                <a:latin typeface="Times New Roman" pitchFamily="18" charset="0"/>
                <a:cs typeface="Times New Roman" pitchFamily="18" charset="0"/>
              </a:rPr>
              <a:t>triệu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lượt</a:t>
            </a:r>
            <a:r>
              <a:rPr lang="en-US" sz="1400" dirty="0">
                <a:latin typeface="Times New Roman" pitchFamily="18" charset="0"/>
                <a:cs typeface="Times New Roman" pitchFamily="18" charset="0"/>
              </a:rPr>
              <a:t>  </a:t>
            </a:r>
            <a:r>
              <a:rPr lang="en-US" sz="1400" dirty="0" smtClean="0">
                <a:latin typeface="Times New Roman" pitchFamily="18" charset="0"/>
                <a:cs typeface="Times New Roman" pitchFamily="18" charset="0"/>
              </a:rPr>
              <a:t>ĐVTN </a:t>
            </a:r>
            <a:r>
              <a:rPr lang="en-US" sz="1400" dirty="0" err="1" smtClean="0">
                <a:latin typeface="Times New Roman" pitchFamily="18" charset="0"/>
                <a:cs typeface="Times New Roman" pitchFamily="18" charset="0"/>
              </a:rPr>
              <a:t>tham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gia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chiến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dịch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thanh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niên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tình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nguyện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hè</a:t>
            </a:r>
            <a:r>
              <a:rPr lang="en-US" sz="1400" dirty="0" smtClean="0">
                <a:latin typeface="Times New Roman" pitchFamily="18" charset="0"/>
                <a:cs typeface="Times New Roman" pitchFamily="18" charset="0"/>
              </a:rPr>
              <a:t> 2015 </a:t>
            </a:r>
            <a:r>
              <a:rPr lang="en-US" sz="1400" dirty="0" err="1" smtClean="0">
                <a:latin typeface="Times New Roman" pitchFamily="18" charset="0"/>
                <a:cs typeface="Times New Roman" pitchFamily="18" charset="0"/>
              </a:rPr>
              <a:t>với</a:t>
            </a:r>
            <a:r>
              <a:rPr lang="en-US" sz="1400" dirty="0" smtClean="0">
                <a:latin typeface="Times New Roman" pitchFamily="18" charset="0"/>
                <a:cs typeface="Times New Roman" pitchFamily="18" charset="0"/>
              </a:rPr>
              <a:t> 17.745 </a:t>
            </a:r>
            <a:r>
              <a:rPr lang="en-US" sz="1400" dirty="0" err="1" smtClean="0">
                <a:latin typeface="Times New Roman" pitchFamily="18" charset="0"/>
                <a:cs typeface="Times New Roman" pitchFamily="18" charset="0"/>
              </a:rPr>
              <a:t>đội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hình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tình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nguyện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Tổng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số</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kinh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phí</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huy</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động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toàn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bộ</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chiến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dịch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là</a:t>
            </a:r>
            <a:r>
              <a:rPr lang="en-US" sz="1400" dirty="0" smtClean="0">
                <a:latin typeface="Times New Roman" pitchFamily="18" charset="0"/>
                <a:cs typeface="Times New Roman" pitchFamily="18" charset="0"/>
              </a:rPr>
              <a:t> 392.285.000.000đ; </a:t>
            </a:r>
            <a:r>
              <a:rPr lang="en-US" sz="1400" dirty="0" err="1" smtClean="0">
                <a:latin typeface="Times New Roman" pitchFamily="18" charset="0"/>
                <a:cs typeface="Times New Roman" pitchFamily="18" charset="0"/>
              </a:rPr>
              <a:t>đã</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có</a:t>
            </a:r>
            <a:r>
              <a:rPr lang="en-US" sz="1400" dirty="0" smtClean="0">
                <a:latin typeface="Times New Roman" pitchFamily="18" charset="0"/>
                <a:cs typeface="Times New Roman" pitchFamily="18" charset="0"/>
              </a:rPr>
              <a:t> 78 </a:t>
            </a:r>
            <a:r>
              <a:rPr lang="en-US" sz="1400" dirty="0" err="1" smtClean="0">
                <a:latin typeface="Times New Roman" pitchFamily="18" charset="0"/>
                <a:cs typeface="Times New Roman" pitchFamily="18" charset="0"/>
              </a:rPr>
              <a:t>hoạt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động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tình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nguyện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quốc</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tế</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hút</a:t>
            </a:r>
            <a:r>
              <a:rPr lang="en-US" sz="1400" dirty="0" smtClean="0">
                <a:latin typeface="Times New Roman" pitchFamily="18" charset="0"/>
                <a:cs typeface="Times New Roman" pitchFamily="18" charset="0"/>
              </a:rPr>
              <a:t> 3.793 ĐVTN </a:t>
            </a:r>
            <a:r>
              <a:rPr lang="en-US" sz="1400" dirty="0" err="1" smtClean="0">
                <a:latin typeface="Times New Roman" pitchFamily="18" charset="0"/>
                <a:cs typeface="Times New Roman" pitchFamily="18" charset="0"/>
              </a:rPr>
              <a:t>tham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gia</a:t>
            </a:r>
            <a:r>
              <a:rPr lang="en-US" sz="1400" dirty="0" smtClean="0">
                <a:latin typeface="Times New Roman" pitchFamily="18" charset="0"/>
                <a:cs typeface="Times New Roman" pitchFamily="18" charset="0"/>
              </a:rPr>
              <a:t>.</a:t>
            </a:r>
            <a:endParaRPr lang="en-US" sz="1400" dirty="0" smtClean="0">
              <a:latin typeface="Times New Roman" pitchFamily="18" charset="0"/>
              <a:cs typeface="Times New Roman" pitchFamily="18" charset="0"/>
            </a:endParaRPr>
          </a:p>
          <a:p>
            <a:pPr algn="just" defTabSz="457200"/>
            <a:r>
              <a:rPr lang="en-US" sz="1400" dirty="0">
                <a:latin typeface="Times New Roman" pitchFamily="18" charset="0"/>
                <a:cs typeface="Times New Roman" pitchFamily="18" charset="0"/>
              </a:rPr>
              <a:t>	</a:t>
            </a:r>
            <a:r>
              <a:rPr lang="en-US" sz="1400" dirty="0" smtClean="0">
                <a:latin typeface="Times New Roman" pitchFamily="18" charset="0"/>
                <a:cs typeface="Times New Roman" pitchFamily="18" charset="0"/>
              </a:rPr>
              <a:t>- </a:t>
            </a:r>
            <a:r>
              <a:rPr lang="pl-PL" sz="1400" dirty="0">
                <a:latin typeface="Times New Roman" pitchFamily="18" charset="0"/>
                <a:cs typeface="Times New Roman" pitchFamily="18" charset="0"/>
              </a:rPr>
              <a:t>Chiến dịch tình nguyện Mùa hè </a:t>
            </a:r>
            <a:r>
              <a:rPr lang="pl-PL" sz="1400" dirty="0" smtClean="0">
                <a:latin typeface="Times New Roman" pitchFamily="18" charset="0"/>
                <a:cs typeface="Times New Roman" pitchFamily="18" charset="0"/>
              </a:rPr>
              <a:t>xanh</a:t>
            </a:r>
            <a:r>
              <a:rPr lang="en-US" sz="1400" dirty="0" smtClean="0">
                <a:latin typeface="Times New Roman" pitchFamily="18" charset="0"/>
                <a:cs typeface="Times New Roman" pitchFamily="18" charset="0"/>
              </a:rPr>
              <a:t>: </a:t>
            </a:r>
            <a:r>
              <a:rPr lang="pl-PL" sz="1400" dirty="0" smtClean="0">
                <a:latin typeface="Times New Roman" pitchFamily="18" charset="0"/>
                <a:cs typeface="Times New Roman" pitchFamily="18" charset="0"/>
              </a:rPr>
              <a:t>thu </a:t>
            </a:r>
            <a:r>
              <a:rPr lang="pl-PL" sz="1400" dirty="0" smtClean="0">
                <a:latin typeface="Times New Roman" pitchFamily="18" charset="0"/>
                <a:cs typeface="Times New Roman" pitchFamily="18" charset="0"/>
              </a:rPr>
              <a:t>hút</a:t>
            </a:r>
            <a:r>
              <a:rPr lang="en-US" sz="1400" dirty="0" smtClean="0">
                <a:latin typeface="Times New Roman" pitchFamily="18" charset="0"/>
                <a:cs typeface="Times New Roman" pitchFamily="18" charset="0"/>
              </a:rPr>
              <a:t> 823.268 </a:t>
            </a:r>
            <a:r>
              <a:rPr lang="en-US" sz="1400" dirty="0" err="1" smtClean="0">
                <a:latin typeface="Times New Roman" pitchFamily="18" charset="0"/>
                <a:cs typeface="Times New Roman" pitchFamily="18" charset="0"/>
              </a:rPr>
              <a:t>đoàn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viên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thanh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niên</a:t>
            </a:r>
            <a:r>
              <a:rPr lang="en-US" sz="1400" dirty="0" smtClean="0">
                <a:latin typeface="Times New Roman" pitchFamily="18" charset="0"/>
                <a:cs typeface="Times New Roman" pitchFamily="18" charset="0"/>
              </a:rPr>
              <a:t>, </a:t>
            </a:r>
            <a:r>
              <a:rPr lang="pl-PL" sz="1400" dirty="0" smtClean="0">
                <a:latin typeface="Times New Roman" pitchFamily="18" charset="0"/>
                <a:cs typeface="Times New Roman" pitchFamily="18" charset="0"/>
              </a:rPr>
              <a:t>sinh </a:t>
            </a:r>
            <a:r>
              <a:rPr lang="pl-PL" sz="1400" dirty="0">
                <a:latin typeface="Times New Roman" pitchFamily="18" charset="0"/>
                <a:cs typeface="Times New Roman" pitchFamily="18" charset="0"/>
              </a:rPr>
              <a:t>viên tham gia với hơn 1.000 đội hình sinh viên tình nguyện tập trung</a:t>
            </a:r>
            <a:r>
              <a:rPr lang="en-US" sz="1400" dirty="0">
                <a:latin typeface="Times New Roman" pitchFamily="18" charset="0"/>
                <a:cs typeface="Times New Roman" pitchFamily="18" charset="0"/>
              </a:rPr>
              <a:t>.</a:t>
            </a:r>
            <a:r>
              <a:rPr lang="pl-PL" sz="1400" dirty="0">
                <a:latin typeface="Times New Roman" pitchFamily="18" charset="0"/>
                <a:cs typeface="Times New Roman" pitchFamily="18" charset="0"/>
              </a:rPr>
              <a:t> </a:t>
            </a:r>
            <a:r>
              <a:rPr lang="en-US" sz="1400" dirty="0">
                <a:latin typeface="Times New Roman" pitchFamily="18" charset="0"/>
                <a:cs typeface="Times New Roman" pitchFamily="18" charset="0"/>
              </a:rPr>
              <a:t>Đ</a:t>
            </a:r>
            <a:r>
              <a:rPr lang="pl-PL" sz="1400" dirty="0">
                <a:latin typeface="Times New Roman" pitchFamily="18" charset="0"/>
                <a:cs typeface="Times New Roman" pitchFamily="18" charset="0"/>
              </a:rPr>
              <a:t>ã có 1.071 km đường giao thông nông thôn được xây dựng mới, 4.074 km được tu sửa; có </a:t>
            </a:r>
            <a:r>
              <a:rPr lang="en-US" sz="1400" dirty="0" smtClean="0">
                <a:latin typeface="Times New Roman" pitchFamily="18" charset="0"/>
                <a:cs typeface="Times New Roman" pitchFamily="18" charset="0"/>
              </a:rPr>
              <a:t>3</a:t>
            </a:r>
            <a:r>
              <a:rPr lang="pl-PL" sz="1400" dirty="0" smtClean="0">
                <a:latin typeface="Times New Roman" pitchFamily="18" charset="0"/>
                <a:cs typeface="Times New Roman" pitchFamily="18" charset="0"/>
              </a:rPr>
              <a:t>.</a:t>
            </a:r>
            <a:r>
              <a:rPr lang="en-US" sz="1400" dirty="0" smtClean="0">
                <a:latin typeface="Times New Roman" pitchFamily="18" charset="0"/>
                <a:cs typeface="Times New Roman" pitchFamily="18" charset="0"/>
              </a:rPr>
              <a:t>1</a:t>
            </a:r>
            <a:r>
              <a:rPr lang="pl-PL" sz="1400" dirty="0" smtClean="0">
                <a:latin typeface="Times New Roman" pitchFamily="18" charset="0"/>
                <a:cs typeface="Times New Roman" pitchFamily="18" charset="0"/>
              </a:rPr>
              <a:t>90 </a:t>
            </a:r>
            <a:r>
              <a:rPr lang="pl-PL" sz="1400" dirty="0">
                <a:latin typeface="Times New Roman" pitchFamily="18" charset="0"/>
                <a:cs typeface="Times New Roman" pitchFamily="18" charset="0"/>
              </a:rPr>
              <a:t>km đường quê được thắp sáng; 4.456 km kênh mương thủy lợi nội đồng được nạo vét; 319 cầu giao thông nông thôn được xây dựng; đã có 453 nhà văn hóa thôn, điểm vui chơi dành cho thiếu nhi được xây dựng; 3.071 nhà nhân ái, nhà tình thương được xây dựng và sửa chữa; hơn 160 ngàn đoàn viên thanh niên nông thôn được tập huấn, chuyển giao tiến bộ khoa học kỹ thuật cây trồng, vật nuôi; 378.713 thanh niên được tư vấn, hướng nghiệp, giới thiệu việc </a:t>
            </a:r>
            <a:r>
              <a:rPr lang="pl-PL" sz="1400" dirty="0" smtClean="0">
                <a:latin typeface="Times New Roman" pitchFamily="18" charset="0"/>
                <a:cs typeface="Times New Roman" pitchFamily="18" charset="0"/>
              </a:rPr>
              <a:t>làm…</a:t>
            </a:r>
            <a:r>
              <a:rPr lang="en-US" sz="1400" dirty="0" smtClean="0">
                <a:latin typeface="Times New Roman" pitchFamily="18" charset="0"/>
                <a:cs typeface="Times New Roman" pitchFamily="18" charset="0"/>
              </a:rPr>
              <a:t> Trung </a:t>
            </a:r>
            <a:r>
              <a:rPr lang="en-US" sz="1400" dirty="0" err="1" smtClean="0">
                <a:latin typeface="Times New Roman" pitchFamily="18" charset="0"/>
                <a:cs typeface="Times New Roman" pitchFamily="18" charset="0"/>
              </a:rPr>
              <a:t>ương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đã</a:t>
            </a:r>
            <a:r>
              <a:rPr lang="en-US" sz="1400" dirty="0" smtClean="0">
                <a:latin typeface="Times New Roman" pitchFamily="18" charset="0"/>
                <a:cs typeface="Times New Roman" pitchFamily="18" charset="0"/>
              </a:rPr>
              <a:t> </a:t>
            </a:r>
            <a:r>
              <a:rPr lang="pl-PL" sz="1400" dirty="0" smtClean="0">
                <a:latin typeface="Times New Roman" pitchFamily="18" charset="0"/>
                <a:cs typeface="Times New Roman" pitchFamily="18" charset="0"/>
              </a:rPr>
              <a:t>chỉ </a:t>
            </a:r>
            <a:r>
              <a:rPr lang="pl-PL" sz="1400" dirty="0">
                <a:latin typeface="Times New Roman" pitchFamily="18" charset="0"/>
                <a:cs typeface="Times New Roman" pitchFamily="18" charset="0"/>
              </a:rPr>
              <a:t>đạo 05 trường Đại học, học viện gồm 9 đội hình với 352 giảng viên trẻ và sinh viên tham gia tái cơ cấu ngành nông nghiệp gắn với xây dựng nông thôn mới đến 10 tỉnh, thành </a:t>
            </a:r>
            <a:r>
              <a:rPr lang="pl-PL" sz="1400" dirty="0" smtClean="0">
                <a:latin typeface="Times New Roman" pitchFamily="18" charset="0"/>
                <a:cs typeface="Times New Roman" pitchFamily="18" charset="0"/>
              </a:rPr>
              <a:t>đoàn</a:t>
            </a:r>
            <a:r>
              <a:rPr lang="en-US" sz="1400" dirty="0" smtClean="0">
                <a:latin typeface="Times New Roman" pitchFamily="18" charset="0"/>
                <a:cs typeface="Times New Roman" pitchFamily="18" charset="0"/>
              </a:rPr>
              <a:t>.</a:t>
            </a:r>
          </a:p>
          <a:p>
            <a:pPr algn="just" defTabSz="457200"/>
            <a:r>
              <a:rPr lang="en-US" sz="1400" dirty="0" smtClean="0">
                <a:latin typeface="Times New Roman" pitchFamily="18" charset="0"/>
                <a:cs typeface="Times New Roman" pitchFamily="18" charset="0"/>
              </a:rPr>
              <a:t>	- </a:t>
            </a:r>
            <a:r>
              <a:rPr lang="pl-PL" sz="1400" dirty="0">
                <a:latin typeface="Times New Roman" pitchFamily="18" charset="0"/>
                <a:cs typeface="Times New Roman" pitchFamily="18" charset="0"/>
              </a:rPr>
              <a:t>Trong chiến dịch, đã có 744.218 </a:t>
            </a:r>
            <a:r>
              <a:rPr lang="en-US" sz="1400" dirty="0" smtClean="0">
                <a:latin typeface="Times New Roman" pitchFamily="18" charset="0"/>
                <a:cs typeface="Times New Roman" pitchFamily="18" charset="0"/>
              </a:rPr>
              <a:t>ĐVTN </a:t>
            </a:r>
            <a:r>
              <a:rPr lang="pl-PL" sz="1400" dirty="0" smtClean="0">
                <a:latin typeface="Times New Roman" pitchFamily="18" charset="0"/>
                <a:cs typeface="Times New Roman" pitchFamily="18" charset="0"/>
              </a:rPr>
              <a:t>tham </a:t>
            </a:r>
            <a:r>
              <a:rPr lang="pl-PL" sz="1400" dirty="0">
                <a:latin typeface="Times New Roman" pitchFamily="18" charset="0"/>
                <a:cs typeface="Times New Roman" pitchFamily="18" charset="0"/>
              </a:rPr>
              <a:t>gia các hoạt động tuyên truyền về </a:t>
            </a:r>
            <a:r>
              <a:rPr lang="en-US" sz="1400" dirty="0" smtClean="0">
                <a:latin typeface="Times New Roman" pitchFamily="18" charset="0"/>
                <a:cs typeface="Times New Roman" pitchFamily="18" charset="0"/>
              </a:rPr>
              <a:t>ATGT</a:t>
            </a:r>
            <a:r>
              <a:rPr lang="pl-PL" sz="1400" dirty="0" smtClean="0">
                <a:latin typeface="Times New Roman" pitchFamily="18" charset="0"/>
                <a:cs typeface="Times New Roman" pitchFamily="18" charset="0"/>
              </a:rPr>
              <a:t> </a:t>
            </a:r>
            <a:r>
              <a:rPr lang="pl-PL" sz="1400" dirty="0">
                <a:latin typeface="Times New Roman" pitchFamily="18" charset="0"/>
                <a:cs typeface="Times New Roman" pitchFamily="18" charset="0"/>
              </a:rPr>
              <a:t>(trong đó có 171.707 đoàn viên thanh niên tham gia các đội hình thanh niên tình nguyện xung kích giữ gìn trật tự </a:t>
            </a:r>
            <a:r>
              <a:rPr lang="en-US" sz="1400" dirty="0" smtClean="0">
                <a:latin typeface="Times New Roman" pitchFamily="18" charset="0"/>
                <a:cs typeface="Times New Roman" pitchFamily="18" charset="0"/>
              </a:rPr>
              <a:t>ATGT</a:t>
            </a:r>
            <a:r>
              <a:rPr lang="pl-PL" sz="1400" dirty="0" smtClean="0">
                <a:latin typeface="Times New Roman" pitchFamily="18" charset="0"/>
                <a:cs typeface="Times New Roman" pitchFamily="18" charset="0"/>
              </a:rPr>
              <a:t>); </a:t>
            </a:r>
            <a:r>
              <a:rPr lang="pl-PL" sz="1400" dirty="0">
                <a:latin typeface="Times New Roman" pitchFamily="18" charset="0"/>
                <a:cs typeface="Times New Roman" pitchFamily="18" charset="0"/>
              </a:rPr>
              <a:t>đã có 17.540 cổng trường </a:t>
            </a:r>
            <a:r>
              <a:rPr lang="en-US" sz="1400" dirty="0" smtClean="0">
                <a:latin typeface="Times New Roman" pitchFamily="18" charset="0"/>
                <a:cs typeface="Times New Roman" pitchFamily="18" charset="0"/>
              </a:rPr>
              <a:t>ATGT </a:t>
            </a:r>
            <a:r>
              <a:rPr lang="pl-PL" sz="1400" dirty="0" smtClean="0">
                <a:latin typeface="Times New Roman" pitchFamily="18" charset="0"/>
                <a:cs typeface="Times New Roman" pitchFamily="18" charset="0"/>
              </a:rPr>
              <a:t>được </a:t>
            </a:r>
            <a:r>
              <a:rPr lang="pl-PL" sz="1400" dirty="0">
                <a:latin typeface="Times New Roman" pitchFamily="18" charset="0"/>
                <a:cs typeface="Times New Roman" pitchFamily="18" charset="0"/>
              </a:rPr>
              <a:t>duy trì hoạt động; có 582 điểm giao cắt an toàn đường sắt-đường bộ được thanh niên tình nguyện đảm nhận; đã có 658 bến đò ngang an toàn được duy trì; có 3.454 tuyến phố văn minh do </a:t>
            </a:r>
            <a:r>
              <a:rPr lang="en-US" sz="1400" dirty="0" smtClean="0">
                <a:latin typeface="Times New Roman" pitchFamily="18" charset="0"/>
                <a:cs typeface="Times New Roman" pitchFamily="18" charset="0"/>
              </a:rPr>
              <a:t>ĐVTN </a:t>
            </a:r>
            <a:r>
              <a:rPr lang="pl-PL" sz="1400" dirty="0" smtClean="0">
                <a:latin typeface="Times New Roman" pitchFamily="18" charset="0"/>
                <a:cs typeface="Times New Roman" pitchFamily="18" charset="0"/>
              </a:rPr>
              <a:t>đảm </a:t>
            </a:r>
            <a:r>
              <a:rPr lang="pl-PL" sz="1400" dirty="0">
                <a:latin typeface="Times New Roman" pitchFamily="18" charset="0"/>
                <a:cs typeface="Times New Roman" pitchFamily="18" charset="0"/>
              </a:rPr>
              <a:t>nhận.</a:t>
            </a:r>
            <a:endParaRPr lang="en-US" sz="1400" dirty="0">
              <a:latin typeface="Times New Roman" pitchFamily="18" charset="0"/>
              <a:cs typeface="Times New Roman" pitchFamily="18" charset="0"/>
            </a:endParaRPr>
          </a:p>
          <a:p>
            <a:pPr algn="just" defTabSz="457200"/>
            <a:r>
              <a:rPr lang="en-US" sz="1400" dirty="0" smtClean="0">
                <a:latin typeface="Times New Roman" pitchFamily="18" charset="0"/>
                <a:cs typeface="Times New Roman" pitchFamily="18" charset="0"/>
              </a:rPr>
              <a:t>	- </a:t>
            </a:r>
            <a:r>
              <a:rPr lang="en-US" sz="1400" dirty="0">
                <a:latin typeface="Times New Roman" pitchFamily="18" charset="0"/>
                <a:cs typeface="Times New Roman" pitchFamily="18" charset="0"/>
              </a:rPr>
              <a:t>H</a:t>
            </a:r>
            <a:r>
              <a:rPr lang="pl-PL" sz="1400" dirty="0" smtClean="0">
                <a:latin typeface="Times New Roman" pitchFamily="18" charset="0"/>
                <a:cs typeface="Times New Roman" pitchFamily="18" charset="0"/>
              </a:rPr>
              <a:t>oạt </a:t>
            </a:r>
            <a:r>
              <a:rPr lang="pl-PL" sz="1400" dirty="0">
                <a:latin typeface="Times New Roman" pitchFamily="18" charset="0"/>
                <a:cs typeface="Times New Roman" pitchFamily="18" charset="0"/>
              </a:rPr>
              <a:t>động tình nguyện chăm sóc sức khỏe cộng </a:t>
            </a:r>
            <a:r>
              <a:rPr lang="pl-PL" sz="1400" dirty="0" smtClean="0">
                <a:latin typeface="Times New Roman" pitchFamily="18" charset="0"/>
                <a:cs typeface="Times New Roman" pitchFamily="18" charset="0"/>
              </a:rPr>
              <a:t>đồng</a:t>
            </a:r>
            <a:r>
              <a:rPr lang="en-US" sz="1400" dirty="0" smtClean="0">
                <a:latin typeface="Times New Roman" pitchFamily="18" charset="0"/>
                <a:cs typeface="Times New Roman" pitchFamily="18" charset="0"/>
              </a:rPr>
              <a:t>:</a:t>
            </a:r>
            <a:r>
              <a:rPr lang="pl-PL" sz="1400" dirty="0" smtClean="0">
                <a:latin typeface="Times New Roman" pitchFamily="18" charset="0"/>
                <a:cs typeface="Times New Roman" pitchFamily="18" charset="0"/>
              </a:rPr>
              <a:t> thu </a:t>
            </a:r>
            <a:r>
              <a:rPr lang="pl-PL" sz="1400" dirty="0">
                <a:latin typeface="Times New Roman" pitchFamily="18" charset="0"/>
                <a:cs typeface="Times New Roman" pitchFamily="18" charset="0"/>
              </a:rPr>
              <a:t>hút 48.114 lượt y, bác sỹ trẻ tham gia khám chữa bệnh và cấp phát thuốc miễn phí cho 370,721 người </a:t>
            </a:r>
            <a:r>
              <a:rPr lang="pl-PL" sz="1400" dirty="0" smtClean="0">
                <a:latin typeface="Times New Roman" pitchFamily="18" charset="0"/>
                <a:cs typeface="Times New Roman" pitchFamily="18" charset="0"/>
              </a:rPr>
              <a:t>dân</a:t>
            </a:r>
            <a:r>
              <a:rPr lang="en-US" sz="1400" dirty="0" smtClean="0">
                <a:latin typeface="Times New Roman" pitchFamily="18" charset="0"/>
                <a:cs typeface="Times New Roman" pitchFamily="18" charset="0"/>
              </a:rPr>
              <a:t>;</a:t>
            </a:r>
            <a:r>
              <a:rPr lang="en-US" sz="1400" dirty="0">
                <a:latin typeface="Times New Roman" pitchFamily="18" charset="0"/>
                <a:cs typeface="Times New Roman" pitchFamily="18" charset="0"/>
              </a:rPr>
              <a:t> </a:t>
            </a:r>
            <a:r>
              <a:rPr lang="pl-PL" sz="1400" dirty="0" smtClean="0">
                <a:latin typeface="Times New Roman" pitchFamily="18" charset="0"/>
                <a:cs typeface="Times New Roman" pitchFamily="18" charset="0"/>
              </a:rPr>
              <a:t>vận </a:t>
            </a:r>
            <a:r>
              <a:rPr lang="pl-PL" sz="1400" dirty="0">
                <a:latin typeface="Times New Roman" pitchFamily="18" charset="0"/>
                <a:cs typeface="Times New Roman" pitchFamily="18" charset="0"/>
              </a:rPr>
              <a:t>động 308.345 người tham gia hiến máu, thu được 156.168 đơn vị máu. Chương trình "Hành trình đỏ 2015" các cấp bộ đoàn phối hợp cùng Viện huyết học truyền máu Trung ương tổ chức với các hoạt động phong phú diễn ra liên tục tại 22 tỉnh, thành phố với sự tham gia của trên 25 ngàn tình nguyện viên, tiếp nhận được 17.937 đơn vị máu. Chương trình "Chủ nhật đỏ” lần thứ VII, năm 2015 </a:t>
            </a:r>
            <a:r>
              <a:rPr lang="pl-PL" sz="1400" dirty="0" smtClean="0">
                <a:latin typeface="Times New Roman" pitchFamily="18" charset="0"/>
                <a:cs typeface="Times New Roman" pitchFamily="18" charset="0"/>
              </a:rPr>
              <a:t>đã </a:t>
            </a:r>
            <a:r>
              <a:rPr lang="pl-PL" sz="1400" dirty="0">
                <a:latin typeface="Times New Roman" pitchFamily="18" charset="0"/>
                <a:cs typeface="Times New Roman" pitchFamily="18" charset="0"/>
              </a:rPr>
              <a:t>thành công tốt đẹp với 17.722 đơn vị máu tiếp nhận, vượt 2.722 đơn vị so với mục tiêu đề ra.</a:t>
            </a:r>
            <a:endParaRPr lang="en-US" sz="1400" dirty="0">
              <a:latin typeface="Times New Roman" pitchFamily="18" charset="0"/>
              <a:cs typeface="Times New Roman" pitchFamily="18" charset="0"/>
            </a:endParaRPr>
          </a:p>
          <a:p>
            <a:pPr algn="just" defTabSz="457200"/>
            <a:r>
              <a:rPr lang="en-US" sz="1400" dirty="0" smtClean="0">
                <a:latin typeface="Times New Roman" pitchFamily="18" charset="0"/>
                <a:cs typeface="Times New Roman" pitchFamily="18" charset="0"/>
              </a:rPr>
              <a:t>	- </a:t>
            </a:r>
            <a:r>
              <a:rPr lang="pl-PL" sz="1400" dirty="0" smtClean="0">
                <a:latin typeface="Times New Roman" pitchFamily="18" charset="0"/>
                <a:cs typeface="Times New Roman" pitchFamily="18" charset="0"/>
              </a:rPr>
              <a:t>Cả </a:t>
            </a:r>
            <a:r>
              <a:rPr lang="pl-PL" sz="1400" dirty="0">
                <a:latin typeface="Times New Roman" pitchFamily="18" charset="0"/>
                <a:cs typeface="Times New Roman" pitchFamily="18" charset="0"/>
              </a:rPr>
              <a:t>nước có 40/67 đơn vị triển khai và lồng ghép các hoạt động chiến dịch tình nguyện </a:t>
            </a:r>
            <a:r>
              <a:rPr lang="pl-PL" sz="1400" i="1" dirty="0">
                <a:latin typeface="Times New Roman" pitchFamily="18" charset="0"/>
                <a:cs typeface="Times New Roman" pitchFamily="18" charset="0"/>
              </a:rPr>
              <a:t>“Hoa Phượng đỏ”</a:t>
            </a:r>
            <a:r>
              <a:rPr lang="pl-PL" sz="1400" dirty="0">
                <a:latin typeface="Times New Roman" pitchFamily="18" charset="0"/>
                <a:cs typeface="Times New Roman" pitchFamily="18" charset="0"/>
              </a:rPr>
              <a:t> trong Chiến dịch Thanh niên tình nguyện Hè 2015 với 1.812 đội hình, 612.334 đoàn viên, thanh niên tham </a:t>
            </a:r>
            <a:r>
              <a:rPr lang="pl-PL" sz="1400" dirty="0" smtClean="0">
                <a:latin typeface="Times New Roman" pitchFamily="18" charset="0"/>
                <a:cs typeface="Times New Roman" pitchFamily="18" charset="0"/>
              </a:rPr>
              <a:t>gia</a:t>
            </a:r>
            <a:r>
              <a:rPr lang="en-US" sz="1400" dirty="0" smtClean="0">
                <a:latin typeface="Times New Roman" pitchFamily="18" charset="0"/>
                <a:cs typeface="Times New Roman" pitchFamily="18" charset="0"/>
              </a:rPr>
              <a:t>.</a:t>
            </a:r>
          </a:p>
          <a:p>
            <a:pPr defTabSz="457200"/>
            <a:endParaRPr lang="en-US" sz="1400" dirty="0" smtClean="0">
              <a:latin typeface="Times New Roman" pitchFamily="18" charset="0"/>
              <a:cs typeface="Times New Roman" pitchFamily="18" charset="0"/>
            </a:endParaRPr>
          </a:p>
          <a:p>
            <a:pPr algn="just" defTabSz="457200">
              <a:spcBef>
                <a:spcPts val="200"/>
              </a:spcBef>
              <a:spcAft>
                <a:spcPts val="200"/>
              </a:spcAft>
            </a:pPr>
            <a:r>
              <a:rPr lang="en-US" sz="1400" dirty="0" smtClean="0">
                <a:latin typeface="Times New Roman" pitchFamily="18" charset="0"/>
                <a:cs typeface="Times New Roman" pitchFamily="18" charset="0"/>
              </a:rPr>
              <a:t>	</a:t>
            </a: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dirty="0"/>
                <a:t>8</a:t>
              </a:r>
              <a:endParaRPr lang="en-US" sz="1300" b="1" dirty="0" smtClean="0"/>
            </a:p>
            <a:p>
              <a:pPr algn="ctr"/>
              <a:r>
                <a:rPr lang="en-US" sz="800" b="1" dirty="0" smtClean="0"/>
                <a:t>THÁNG 9  </a:t>
              </a:r>
            </a:p>
            <a:p>
              <a:pPr algn="ctr"/>
              <a:r>
                <a:rPr lang="en-US" sz="800" b="1" dirty="0" smtClean="0"/>
                <a:t>2015</a:t>
              </a:r>
              <a:endParaRPr lang="en-US" sz="800" b="1" dirty="0"/>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1"/>
                  </a:solidFill>
                  <a:effectLst>
                    <a:glow rad="101600">
                      <a:srgbClr val="FF0000">
                        <a:alpha val="60000"/>
                      </a:srgbClr>
                    </a:glow>
                  </a:effectLst>
                  <a:latin typeface="Calibri" panose="020F0502020204030204" pitchFamily="34" charset="0"/>
                </a:rPr>
                <a:t>THÔNG TIN THỜI SỰ</a:t>
              </a:r>
              <a:endParaRPr lang="en-US" sz="1500" b="1" dirty="0">
                <a:solidFill>
                  <a:schemeClr val="bg1"/>
                </a:solidFill>
                <a:effectLst>
                  <a:glow rad="101600">
                    <a:srgbClr val="FF0000">
                      <a:alpha val="60000"/>
                    </a:srgbClr>
                  </a:glow>
                </a:effectLst>
                <a:latin typeface="Calibri" panose="020F0502020204030204" pitchFamily="34" charset="0"/>
              </a:endParaRPr>
            </a:p>
          </p:txBody>
        </p:sp>
      </p:grpSp>
    </p:spTree>
    <p:extLst>
      <p:ext uri="{BB962C8B-B14F-4D97-AF65-F5344CB8AC3E}">
        <p14:creationId xmlns:p14="http://schemas.microsoft.com/office/powerpoint/2010/main" val="17678789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33400" y="723900"/>
            <a:ext cx="5829300" cy="9541073"/>
          </a:xfrm>
          <a:prstGeom prst="rect">
            <a:avLst/>
          </a:prstGeom>
          <a:noFill/>
          <a:ln>
            <a:noFill/>
          </a:ln>
        </p:spPr>
        <p:txBody>
          <a:bodyPr wrap="square" lIns="0" tIns="0" rIns="0" bIns="914400" rtlCol="0" anchor="t" anchorCtr="0">
            <a:spAutoFit/>
          </a:bodyPr>
          <a:lstStyle/>
          <a:p>
            <a:pPr algn="just" defTabSz="457200"/>
            <a:endParaRPr lang="en-US" sz="1400" dirty="0">
              <a:latin typeface="Times New Roman" pitchFamily="18" charset="0"/>
              <a:cs typeface="Times New Roman" pitchFamily="18" charset="0"/>
            </a:endParaRPr>
          </a:p>
          <a:p>
            <a:pPr algn="just" defTabSz="457200"/>
            <a:r>
              <a:rPr lang="en-US" sz="1400" b="1" dirty="0" smtClean="0">
                <a:latin typeface="Times New Roman" pitchFamily="18" charset="0"/>
                <a:cs typeface="Times New Roman" pitchFamily="18" charset="0"/>
              </a:rPr>
              <a:t>2. </a:t>
            </a:r>
            <a:r>
              <a:rPr lang="en-US" sz="1400" b="1" dirty="0" err="1" smtClean="0">
                <a:latin typeface="Times New Roman" pitchFamily="18" charset="0"/>
                <a:cs typeface="Times New Roman" pitchFamily="18" charset="0"/>
              </a:rPr>
              <a:t>Hoạt</a:t>
            </a:r>
            <a:r>
              <a:rPr lang="en-US" sz="1400" b="1" dirty="0" smtClean="0">
                <a:latin typeface="Times New Roman" pitchFamily="18" charset="0"/>
                <a:cs typeface="Times New Roman" pitchFamily="18" charset="0"/>
              </a:rPr>
              <a:t> </a:t>
            </a:r>
            <a:r>
              <a:rPr lang="en-US" sz="1400" b="1" dirty="0" err="1" smtClean="0">
                <a:latin typeface="Times New Roman" pitchFamily="18" charset="0"/>
                <a:cs typeface="Times New Roman" pitchFamily="18" charset="0"/>
              </a:rPr>
              <a:t>động</a:t>
            </a:r>
            <a:r>
              <a:rPr lang="en-US" sz="1400" b="1" dirty="0" smtClean="0">
                <a:latin typeface="Times New Roman" pitchFamily="18" charset="0"/>
                <a:cs typeface="Times New Roman" pitchFamily="18" charset="0"/>
              </a:rPr>
              <a:t> </a:t>
            </a:r>
            <a:r>
              <a:rPr lang="en-US" sz="1400" b="1" dirty="0" err="1" smtClean="0">
                <a:latin typeface="Times New Roman" pitchFamily="18" charset="0"/>
                <a:cs typeface="Times New Roman" pitchFamily="18" charset="0"/>
              </a:rPr>
              <a:t>kỷ</a:t>
            </a:r>
            <a:r>
              <a:rPr lang="en-US" sz="1400" b="1" dirty="0" smtClean="0">
                <a:latin typeface="Times New Roman" pitchFamily="18" charset="0"/>
                <a:cs typeface="Times New Roman" pitchFamily="18" charset="0"/>
              </a:rPr>
              <a:t> </a:t>
            </a:r>
            <a:r>
              <a:rPr lang="en-US" sz="1400" b="1" dirty="0" err="1">
                <a:latin typeface="Times New Roman" pitchFamily="18" charset="0"/>
                <a:cs typeface="Times New Roman" pitchFamily="18" charset="0"/>
              </a:rPr>
              <a:t>niệm</a:t>
            </a:r>
            <a:r>
              <a:rPr lang="en-US" sz="1400" b="1" dirty="0">
                <a:latin typeface="Times New Roman" pitchFamily="18" charset="0"/>
                <a:cs typeface="Times New Roman" pitchFamily="18" charset="0"/>
              </a:rPr>
              <a:t> 70 </a:t>
            </a:r>
            <a:r>
              <a:rPr lang="en-US" sz="1400" b="1" dirty="0" err="1">
                <a:latin typeface="Times New Roman" pitchFamily="18" charset="0"/>
                <a:cs typeface="Times New Roman" pitchFamily="18" charset="0"/>
              </a:rPr>
              <a:t>năm</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năm</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Cách</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mạng</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Tháng</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Tám</a:t>
            </a:r>
            <a:r>
              <a:rPr lang="en-US" sz="1400" b="1" dirty="0">
                <a:latin typeface="Times New Roman" pitchFamily="18" charset="0"/>
                <a:cs typeface="Times New Roman" pitchFamily="18" charset="0"/>
              </a:rPr>
              <a:t> (19/8/1945 - 19/8/2015) </a:t>
            </a:r>
            <a:r>
              <a:rPr lang="en-US" sz="1400" b="1" dirty="0" err="1">
                <a:latin typeface="Times New Roman" pitchFamily="18" charset="0"/>
                <a:cs typeface="Times New Roman" pitchFamily="18" charset="0"/>
              </a:rPr>
              <a:t>và</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Quốc</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khánh</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Nước</a:t>
            </a:r>
            <a:r>
              <a:rPr lang="en-US" sz="1400" b="1" dirty="0">
                <a:latin typeface="Times New Roman" pitchFamily="18" charset="0"/>
                <a:cs typeface="Times New Roman" pitchFamily="18" charset="0"/>
              </a:rPr>
              <a:t> CHXHCN </a:t>
            </a:r>
            <a:r>
              <a:rPr lang="en-US" sz="1400" b="1" dirty="0" err="1">
                <a:latin typeface="Times New Roman" pitchFamily="18" charset="0"/>
                <a:cs typeface="Times New Roman" pitchFamily="18" charset="0"/>
              </a:rPr>
              <a:t>Việt</a:t>
            </a:r>
            <a:r>
              <a:rPr lang="en-US" sz="1400" b="1" dirty="0">
                <a:latin typeface="Times New Roman" pitchFamily="18" charset="0"/>
                <a:cs typeface="Times New Roman" pitchFamily="18" charset="0"/>
              </a:rPr>
              <a:t> Nam (02/9/1945 - 02/9/2015</a:t>
            </a:r>
            <a:r>
              <a:rPr lang="en-US" sz="1400" b="1" dirty="0" smtClean="0">
                <a:latin typeface="Times New Roman" pitchFamily="18" charset="0"/>
                <a:cs typeface="Times New Roman" pitchFamily="18" charset="0"/>
              </a:rPr>
              <a:t>)</a:t>
            </a:r>
          </a:p>
          <a:p>
            <a:pPr algn="just" defTabSz="457200"/>
            <a:endParaRPr lang="en-US" sz="900" dirty="0" smtClean="0">
              <a:latin typeface="Times New Roman" pitchFamily="18" charset="0"/>
              <a:cs typeface="Times New Roman" pitchFamily="18" charset="0"/>
            </a:endParaRPr>
          </a:p>
          <a:p>
            <a:pPr algn="ctr" defTabSz="457200"/>
            <a:r>
              <a:rPr lang="en-US" sz="1400" dirty="0" smtClean="0">
                <a:latin typeface="Times New Roman" pitchFamily="18" charset="0"/>
                <a:cs typeface="Times New Roman" pitchFamily="18" charset="0"/>
              </a:rPr>
              <a:t>	</a:t>
            </a:r>
            <a:r>
              <a:rPr lang="en-US" sz="1400" b="1" dirty="0" err="1">
                <a:latin typeface="Times New Roman" pitchFamily="18" charset="0"/>
                <a:cs typeface="Times New Roman" pitchFamily="18" charset="0"/>
              </a:rPr>
              <a:t>Chủ</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đề</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của</a:t>
            </a:r>
            <a:r>
              <a:rPr lang="en-US" sz="1400" b="1" dirty="0">
                <a:latin typeface="Times New Roman" pitchFamily="18" charset="0"/>
                <a:cs typeface="Times New Roman" pitchFamily="18" charset="0"/>
              </a:rPr>
              <a:t> </a:t>
            </a:r>
            <a:r>
              <a:rPr lang="en-US" sz="1400" b="1" dirty="0" err="1" smtClean="0">
                <a:latin typeface="Times New Roman" pitchFamily="18" charset="0"/>
                <a:cs typeface="Times New Roman" pitchFamily="18" charset="0"/>
              </a:rPr>
              <a:t>đợt</a:t>
            </a:r>
            <a:r>
              <a:rPr lang="en-US" sz="1400" b="1" dirty="0" smtClean="0">
                <a:latin typeface="Times New Roman" pitchFamily="18" charset="0"/>
                <a:cs typeface="Times New Roman" pitchFamily="18" charset="0"/>
              </a:rPr>
              <a:t> </a:t>
            </a:r>
            <a:r>
              <a:rPr lang="en-US" sz="1400" b="1" dirty="0" err="1">
                <a:latin typeface="Times New Roman" pitchFamily="18" charset="0"/>
                <a:cs typeface="Times New Roman" pitchFamily="18" charset="0"/>
              </a:rPr>
              <a:t>hoạt</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động</a:t>
            </a:r>
            <a:r>
              <a:rPr lang="en-US" sz="1400" b="1" dirty="0">
                <a:latin typeface="Times New Roman" pitchFamily="18" charset="0"/>
                <a:cs typeface="Times New Roman" pitchFamily="18" charset="0"/>
              </a:rPr>
              <a:t>: </a:t>
            </a:r>
            <a:r>
              <a:rPr lang="en-US" sz="1400" b="1" i="1" dirty="0">
                <a:latin typeface="Times New Roman" pitchFamily="18" charset="0"/>
                <a:cs typeface="Times New Roman" pitchFamily="18" charset="0"/>
              </a:rPr>
              <a:t>“</a:t>
            </a:r>
            <a:r>
              <a:rPr lang="en-US" sz="1400" b="1" i="1" dirty="0" err="1">
                <a:latin typeface="Times New Roman" pitchFamily="18" charset="0"/>
                <a:cs typeface="Times New Roman" pitchFamily="18" charset="0"/>
              </a:rPr>
              <a:t>Mùa</a:t>
            </a:r>
            <a:r>
              <a:rPr lang="en-US" sz="1400" b="1" i="1" dirty="0">
                <a:latin typeface="Times New Roman" pitchFamily="18" charset="0"/>
                <a:cs typeface="Times New Roman" pitchFamily="18" charset="0"/>
              </a:rPr>
              <a:t> Thu </a:t>
            </a:r>
            <a:r>
              <a:rPr lang="en-US" sz="1400" b="1" i="1" dirty="0" err="1">
                <a:latin typeface="Times New Roman" pitchFamily="18" charset="0"/>
                <a:cs typeface="Times New Roman" pitchFamily="18" charset="0"/>
              </a:rPr>
              <a:t>cách</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mạng</a:t>
            </a:r>
            <a:r>
              <a:rPr lang="en-US" sz="1400" b="1" i="1" dirty="0">
                <a:latin typeface="Times New Roman" pitchFamily="18" charset="0"/>
                <a:cs typeface="Times New Roman" pitchFamily="18" charset="0"/>
              </a:rPr>
              <a:t>”</a:t>
            </a:r>
            <a:endParaRPr lang="en-US" sz="1400" i="1" dirty="0">
              <a:latin typeface="Times New Roman" pitchFamily="18" charset="0"/>
              <a:cs typeface="Times New Roman" pitchFamily="18" charset="0"/>
            </a:endParaRPr>
          </a:p>
          <a:p>
            <a:pPr algn="just" defTabSz="457200" fontAlgn="base" hangingPunct="0"/>
            <a:endParaRPr lang="en-US" sz="1200" dirty="0">
              <a:latin typeface="Times New Roman" pitchFamily="18" charset="0"/>
              <a:cs typeface="Times New Roman" pitchFamily="18" charset="0"/>
            </a:endParaRPr>
          </a:p>
          <a:p>
            <a:pPr algn="just" defTabSz="457200"/>
            <a:r>
              <a:rPr lang="en-US" sz="1400" dirty="0" smtClean="0">
                <a:latin typeface="Times New Roman" pitchFamily="18" charset="0"/>
                <a:cs typeface="Times New Roman" pitchFamily="18" charset="0"/>
              </a:rPr>
              <a:t>	Ba </a:t>
            </a:r>
            <a:r>
              <a:rPr lang="en-US" sz="1400" dirty="0" err="1">
                <a:latin typeface="Times New Roman" pitchFamily="18" charset="0"/>
                <a:cs typeface="Times New Roman" pitchFamily="18" charset="0"/>
              </a:rPr>
              <a:t>hoạt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chính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của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đợt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hoạt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động</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Ngày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yêu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Diễu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Triển</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lãm</a:t>
            </a:r>
            <a:r>
              <a:rPr lang="en-US" sz="1400" dirty="0" smtClean="0">
                <a:latin typeface="Times New Roman" pitchFamily="18" charset="0"/>
                <a:cs typeface="Times New Roman" pitchFamily="18" charset="0"/>
              </a:rPr>
              <a:t> 70 </a:t>
            </a:r>
            <a:r>
              <a:rPr lang="en-US" sz="1400" dirty="0" err="1" smtClean="0">
                <a:latin typeface="Times New Roman" pitchFamily="18" charset="0"/>
                <a:cs typeface="Times New Roman" pitchFamily="18" charset="0"/>
              </a:rPr>
              <a:t>năm</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t</a:t>
            </a:r>
            <a:r>
              <a:rPr lang="en-US" sz="1400" dirty="0" err="1" smtClean="0">
                <a:latin typeface="Times New Roman" pitchFamily="18" charset="0"/>
                <a:cs typeface="Times New Roman" pitchFamily="18" charset="0"/>
              </a:rPr>
              <a:t>hành</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tựu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tế</a:t>
            </a:r>
            <a:r>
              <a:rPr lang="en-US" sz="1400" dirty="0">
                <a:latin typeface="Times New Roman" pitchFamily="18" charset="0"/>
                <a:cs typeface="Times New Roman" pitchFamily="18" charset="0"/>
              </a:rPr>
              <a:t> - </a:t>
            </a:r>
            <a:r>
              <a:rPr lang="en-US" sz="1400" dirty="0" err="1">
                <a:latin typeface="Times New Roman" pitchFamily="18" charset="0"/>
                <a:cs typeface="Times New Roman" pitchFamily="18" charset="0"/>
              </a:rPr>
              <a:t>xã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hội</a:t>
            </a:r>
            <a:r>
              <a:rPr lang="en-US" sz="1400" dirty="0">
                <a:latin typeface="Times New Roman" pitchFamily="18" charset="0"/>
                <a:cs typeface="Times New Roman" pitchFamily="18" charset="0"/>
              </a:rPr>
              <a:t>. </a:t>
            </a:r>
          </a:p>
          <a:p>
            <a:pPr algn="just" defTabSz="457200"/>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Ngày</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hội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yêu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mô</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khắp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hoạt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ý </a:t>
            </a:r>
            <a:r>
              <a:rPr lang="en-US" sz="1400" dirty="0" err="1">
                <a:latin typeface="Times New Roman" pitchFamily="18" charset="0"/>
                <a:cs typeface="Times New Roman" pitchFamily="18" charset="0"/>
              </a:rPr>
              <a:t>nghĩa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thiết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điểm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diễn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hoạt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trò</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nhảy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vũ</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hoan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nhóm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tuyên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truyền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khúc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cấp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tỉnh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cụm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đua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Vận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thiếu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nhóm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câu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bộ</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mặc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cờ</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đỏ</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treo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cờ</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ảnh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diện</a:t>
            </a:r>
            <a:r>
              <a:rPr lang="en-US" sz="1400" dirty="0">
                <a:latin typeface="Times New Roman" pitchFamily="18" charset="0"/>
                <a:cs typeface="Times New Roman" pitchFamily="18" charset="0"/>
              </a:rPr>
              <a:t> Facebook </a:t>
            </a:r>
            <a:r>
              <a:rPr lang="en-US" sz="1400" dirty="0" err="1">
                <a:latin typeface="Times New Roman" pitchFamily="18" charset="0"/>
                <a:cs typeface="Times New Roman" pitchFamily="18" charset="0"/>
              </a:rPr>
              <a:t>bằng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cờ</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a:t>
            </a:r>
          </a:p>
          <a:p>
            <a:pPr algn="just" defTabSz="457200"/>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Các</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cấp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bộ</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đồng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loạt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diễn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tọa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đàm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yêu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nội</a:t>
            </a:r>
            <a:r>
              <a:rPr lang="en-US" sz="1400" dirty="0">
                <a:latin typeface="Times New Roman" pitchFamily="18" charset="0"/>
                <a:cs typeface="Times New Roman" pitchFamily="18" charset="0"/>
              </a:rPr>
              <a:t> dung </a:t>
            </a:r>
            <a:r>
              <a:rPr lang="en-US" sz="1400" dirty="0" err="1">
                <a:latin typeface="Times New Roman" pitchFamily="18" charset="0"/>
                <a:cs typeface="Times New Roman" pitchFamily="18" charset="0"/>
              </a:rPr>
              <a:t>nêu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tầm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vóc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vĩ</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giá</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lịch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Tám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đời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Nam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hòa</a:t>
            </a:r>
            <a:r>
              <a:rPr lang="en-US" sz="1400" dirty="0">
                <a:latin typeface="Times New Roman" pitchFamily="18" charset="0"/>
                <a:cs typeface="Times New Roman" pitchFamily="18" charset="0"/>
              </a:rPr>
              <a:t>, nay </a:t>
            </a:r>
            <a:r>
              <a:rPr lang="en-US" sz="1400" dirty="0" err="1">
                <a:latin typeface="Times New Roman" pitchFamily="18" charset="0"/>
                <a:cs typeface="Times New Roman" pitchFamily="18" charset="0"/>
              </a:rPr>
              <a:t>là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hòa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nghĩa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Nam, </a:t>
            </a:r>
            <a:r>
              <a:rPr lang="en-US" sz="1400" dirty="0" err="1">
                <a:latin typeface="Times New Roman" pitchFamily="18" charset="0"/>
                <a:cs typeface="Times New Roman" pitchFamily="18" charset="0"/>
              </a:rPr>
              <a:t>thể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hiện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ơn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sâu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sắc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hôm</a:t>
            </a:r>
            <a:r>
              <a:rPr lang="en-US" sz="1400" dirty="0">
                <a:latin typeface="Times New Roman" pitchFamily="18" charset="0"/>
                <a:cs typeface="Times New Roman" pitchFamily="18" charset="0"/>
              </a:rPr>
              <a:t> nay </a:t>
            </a:r>
            <a:r>
              <a:rPr lang="en-US" sz="1400" dirty="0" err="1">
                <a:latin typeface="Times New Roman" pitchFamily="18" charset="0"/>
                <a:cs typeface="Times New Roman" pitchFamily="18" charset="0"/>
              </a:rPr>
              <a:t>đối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xương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máu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vì</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lập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thống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khẳng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định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tâm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tục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nghiệp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cha </a:t>
            </a:r>
            <a:r>
              <a:rPr lang="en-US" sz="1400" dirty="0" err="1">
                <a:latin typeface="Times New Roman" pitchFamily="18" charset="0"/>
                <a:cs typeface="Times New Roman" pitchFamily="18" charset="0"/>
              </a:rPr>
              <a:t>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xây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dựng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bảo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Nam XHCN. </a:t>
            </a: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Đặc</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biệt</a:t>
            </a:r>
            <a:r>
              <a:rPr lang="en-US" sz="1400" dirty="0">
                <a:latin typeface="Times New Roman" pitchFamily="18" charset="0"/>
                <a:cs typeface="Times New Roman" pitchFamily="18" charset="0"/>
              </a:rPr>
              <a:t>, T.Ư </a:t>
            </a:r>
            <a:r>
              <a:rPr lang="en-US" sz="1400" dirty="0" err="1">
                <a:latin typeface="Times New Roman" pitchFamily="18" charset="0"/>
                <a:cs typeface="Times New Roman" pitchFamily="18" charset="0"/>
              </a:rPr>
              <a:t>Đoàn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chức</a:t>
            </a:r>
            <a:r>
              <a:rPr lang="en-US" sz="1400" dirty="0">
                <a:latin typeface="Times New Roman" pitchFamily="18" charset="0"/>
                <a:cs typeface="Times New Roman" pitchFamily="18" charset="0"/>
              </a:rPr>
              <a:t> 4 </a:t>
            </a:r>
            <a:r>
              <a:rPr lang="en-US" sz="1400" dirty="0" err="1">
                <a:latin typeface="Times New Roman" pitchFamily="18" charset="0"/>
                <a:cs typeface="Times New Roman" pitchFamily="18" charset="0"/>
              </a:rPr>
              <a:t>diễn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yêu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thôn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sỹ</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dân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tộc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tôn</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giáo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nhằm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giáo</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dục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thế</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hôm</a:t>
            </a:r>
            <a:r>
              <a:rPr lang="en-US" sz="1400" dirty="0">
                <a:latin typeface="Times New Roman" pitchFamily="18" charset="0"/>
                <a:cs typeface="Times New Roman" pitchFamily="18" charset="0"/>
              </a:rPr>
              <a:t> nay </a:t>
            </a:r>
            <a:r>
              <a:rPr lang="en-US" sz="1400" dirty="0" err="1">
                <a:latin typeface="Times New Roman" pitchFamily="18" charset="0"/>
                <a:cs typeface="Times New Roman" pitchFamily="18" charset="0"/>
              </a:rPr>
              <a:t>tự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truyền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thống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định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nhiệm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hướng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tương</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lai</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T</a:t>
            </a:r>
            <a:r>
              <a:rPr lang="en-US" sz="1400" dirty="0" err="1" smtClean="0">
                <a:latin typeface="Times New Roman" pitchFamily="18" charset="0"/>
                <a:cs typeface="Times New Roman" pitchFamily="18" charset="0"/>
              </a:rPr>
              <a:t>rong</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đợt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điểm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này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cấp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bộ</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nước</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hoạt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thiết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thực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hiện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xung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kích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nhiệm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tuổi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như</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ngày</a:t>
            </a:r>
            <a:r>
              <a:rPr lang="en-US" sz="1400" dirty="0">
                <a:latin typeface="Times New Roman" pitchFamily="18" charset="0"/>
                <a:cs typeface="Times New Roman" pitchFamily="18" charset="0"/>
              </a:rPr>
              <a:t> </a:t>
            </a:r>
            <a:r>
              <a:rPr lang="en-US" sz="1400" dirty="0" smtClean="0">
                <a:latin typeface="Times New Roman" pitchFamily="18" charset="0"/>
                <a:cs typeface="Times New Roman" pitchFamily="18" charset="0"/>
              </a:rPr>
              <a:t>“</a:t>
            </a:r>
            <a:r>
              <a:rPr lang="en-US" sz="1400" dirty="0" err="1" smtClean="0">
                <a:latin typeface="Times New Roman" pitchFamily="18" charset="0"/>
                <a:cs typeface="Times New Roman" pitchFamily="18" charset="0"/>
              </a:rPr>
              <a:t>Chủ</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nhật</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xanh</a:t>
            </a:r>
            <a:r>
              <a:rPr lang="en-US" sz="1400" dirty="0" smtClean="0">
                <a:latin typeface="Times New Roman" pitchFamily="18" charset="0"/>
                <a:cs typeface="Times New Roman" pitchFamily="18" charset="0"/>
              </a:rPr>
              <a:t>” </a:t>
            </a:r>
            <a:r>
              <a:rPr lang="en-US" sz="1400" dirty="0">
                <a:latin typeface="Times New Roman" pitchFamily="18" charset="0"/>
                <a:cs typeface="Times New Roman" pitchFamily="18" charset="0"/>
              </a:rPr>
              <a:t>(</a:t>
            </a:r>
            <a:r>
              <a:rPr lang="en-US" sz="1400" dirty="0" err="1">
                <a:latin typeface="Times New Roman" pitchFamily="18" charset="0"/>
                <a:cs typeface="Times New Roman" pitchFamily="18" charset="0"/>
              </a:rPr>
              <a:t>ngày</a:t>
            </a:r>
            <a:r>
              <a:rPr lang="en-US" sz="1400" dirty="0">
                <a:latin typeface="Times New Roman" pitchFamily="18" charset="0"/>
                <a:cs typeface="Times New Roman" pitchFamily="18" charset="0"/>
              </a:rPr>
              <a:t> 16/8), </a:t>
            </a:r>
            <a:r>
              <a:rPr lang="en-US" sz="1400" dirty="0" err="1">
                <a:latin typeface="Times New Roman" pitchFamily="18" charset="0"/>
                <a:cs typeface="Times New Roman" pitchFamily="18" charset="0"/>
              </a:rPr>
              <a:t>hoạt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lưu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diễn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khúc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truyền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thống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mạng</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đêm</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nhạc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diễn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tối</a:t>
            </a:r>
            <a:r>
              <a:rPr lang="en-US" sz="1400" dirty="0">
                <a:latin typeface="Times New Roman" pitchFamily="18" charset="0"/>
                <a:cs typeface="Times New Roman" pitchFamily="18" charset="0"/>
              </a:rPr>
              <a:t> 17/8, </a:t>
            </a:r>
            <a:r>
              <a:rPr lang="en-US" sz="1400" dirty="0" err="1" smtClean="0">
                <a:latin typeface="Times New Roman" pitchFamily="18" charset="0"/>
                <a:cs typeface="Times New Roman" pitchFamily="18" charset="0"/>
              </a:rPr>
              <a:t>Hà</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Nội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sự</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gần</a:t>
            </a:r>
            <a:r>
              <a:rPr lang="en-US" sz="1400" dirty="0">
                <a:latin typeface="Times New Roman" pitchFamily="18" charset="0"/>
                <a:cs typeface="Times New Roman" pitchFamily="18" charset="0"/>
              </a:rPr>
              <a:t> </a:t>
            </a:r>
            <a:r>
              <a:rPr lang="en-US" sz="1400" dirty="0" smtClean="0">
                <a:latin typeface="Times New Roman" pitchFamily="18" charset="0"/>
                <a:cs typeface="Times New Roman" pitchFamily="18" charset="0"/>
              </a:rPr>
              <a:t>5.000 </a:t>
            </a:r>
            <a:r>
              <a:rPr lang="en-US" sz="1400" dirty="0" err="1">
                <a:latin typeface="Times New Roman" pitchFamily="18" charset="0"/>
                <a:cs typeface="Times New Roman" pitchFamily="18" charset="0"/>
              </a:rPr>
              <a:t>nghệ</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sĩ</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diễn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niên</a:t>
            </a:r>
            <a:r>
              <a:rPr lang="en-US" sz="1400" dirty="0">
                <a:latin typeface="Times New Roman" pitchFamily="18" charset="0"/>
                <a:cs typeface="Times New Roman" pitchFamily="18" charset="0"/>
              </a:rPr>
              <a:t>.</a:t>
            </a: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Hòa</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vào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không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kỷ</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niệm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mạng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Tháng</a:t>
            </a:r>
            <a:r>
              <a:rPr lang="en-US" sz="1400" dirty="0">
                <a:latin typeface="Times New Roman" pitchFamily="18" charset="0"/>
                <a:cs typeface="Times New Roman" pitchFamily="18" charset="0"/>
              </a:rPr>
              <a:t> 8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khánh</a:t>
            </a:r>
            <a:r>
              <a:rPr lang="en-US" sz="1400" dirty="0">
                <a:latin typeface="Times New Roman" pitchFamily="18" charset="0"/>
                <a:cs typeface="Times New Roman" pitchFamily="18" charset="0"/>
              </a:rPr>
              <a:t> 2/9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tuổi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Nam </a:t>
            </a:r>
            <a:r>
              <a:rPr lang="en-US" sz="1400" dirty="0" err="1">
                <a:latin typeface="Times New Roman" pitchFamily="18" charset="0"/>
                <a:cs typeface="Times New Roman" pitchFamily="18" charset="0"/>
              </a:rPr>
              <a:t>tham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Lễ</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mít</a:t>
            </a:r>
            <a:r>
              <a:rPr lang="en-US" sz="1400" dirty="0" err="1">
                <a:latin typeface="Times New Roman" pitchFamily="18" charset="0"/>
                <a:cs typeface="Times New Roman" pitchFamily="18" charset="0"/>
              </a:rPr>
              <a:t>-</a:t>
            </a:r>
            <a:r>
              <a:rPr lang="en-US" sz="1400" dirty="0" err="1" smtClean="0">
                <a:latin typeface="Times New Roman" pitchFamily="18" charset="0"/>
                <a:cs typeface="Times New Roman" pitchFamily="18" charset="0"/>
              </a:rPr>
              <a:t>tinh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diễu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diễu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cấp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trường</a:t>
            </a:r>
            <a:r>
              <a:rPr lang="en-US" sz="1400" dirty="0">
                <a:latin typeface="Times New Roman" pitchFamily="18" charset="0"/>
                <a:cs typeface="Times New Roman" pitchFamily="18" charset="0"/>
              </a:rPr>
              <a:t> Ba </a:t>
            </a:r>
            <a:r>
              <a:rPr lang="en-US" sz="1400" dirty="0" err="1">
                <a:latin typeface="Times New Roman" pitchFamily="18" charset="0"/>
                <a:cs typeface="Times New Roman" pitchFamily="18" charset="0"/>
              </a:rPr>
              <a:t>Đình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Nội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ngày</a:t>
            </a:r>
            <a:r>
              <a:rPr lang="en-US" sz="1400" dirty="0">
                <a:latin typeface="Times New Roman" pitchFamily="18" charset="0"/>
                <a:cs typeface="Times New Roman" pitchFamily="18" charset="0"/>
              </a:rPr>
              <a:t> 2/9). </a:t>
            </a:r>
            <a:r>
              <a:rPr lang="en-US" sz="1400" dirty="0" err="1">
                <a:latin typeface="Times New Roman" pitchFamily="18" charset="0"/>
                <a:cs typeface="Times New Roman" pitchFamily="18" charset="0"/>
              </a:rPr>
              <a:t>Khối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diễu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niên</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có</a:t>
            </a:r>
            <a:r>
              <a:rPr lang="en-US" sz="1400" dirty="0" smtClean="0">
                <a:latin typeface="Times New Roman" pitchFamily="18" charset="0"/>
                <a:cs typeface="Times New Roman" pitchFamily="18" charset="0"/>
              </a:rPr>
              <a:t> 450 </a:t>
            </a:r>
            <a:r>
              <a:rPr lang="en-US" sz="1400" dirty="0" err="1">
                <a:latin typeface="Times New Roman" pitchFamily="18" charset="0"/>
                <a:cs typeface="Times New Roman" pitchFamily="18" charset="0"/>
              </a:rPr>
              <a:t>đoàn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niên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diễu</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hành</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dương</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cao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khẩu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hiệu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Tuổi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Nam </a:t>
            </a:r>
            <a:r>
              <a:rPr lang="en-US" sz="1400" dirty="0" err="1">
                <a:latin typeface="Times New Roman" pitchFamily="18" charset="0"/>
                <a:cs typeface="Times New Roman" pitchFamily="18" charset="0"/>
              </a:rPr>
              <a:t>dựng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xây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đất</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nước</a:t>
            </a:r>
            <a:r>
              <a:rPr lang="en-US" sz="1400" dirty="0" smtClean="0">
                <a:latin typeface="Times New Roman" pitchFamily="18" charset="0"/>
                <a:cs typeface="Times New Roman" pitchFamily="18" charset="0"/>
              </a:rPr>
              <a:t>”. T.Ư </a:t>
            </a:r>
            <a:r>
              <a:rPr lang="en-US" sz="1400" dirty="0" err="1">
                <a:latin typeface="Times New Roman" pitchFamily="18" charset="0"/>
                <a:cs typeface="Times New Roman" pitchFamily="18" charset="0"/>
              </a:rPr>
              <a:t>Đoàn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tham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triển</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lãm</a:t>
            </a:r>
            <a:r>
              <a:rPr lang="en-US" sz="1400" dirty="0" smtClean="0">
                <a:latin typeface="Times New Roman" pitchFamily="18" charset="0"/>
                <a:cs typeface="Times New Roman" pitchFamily="18" charset="0"/>
              </a:rPr>
              <a:t> 70 </a:t>
            </a:r>
            <a:r>
              <a:rPr lang="en-US" sz="1400" dirty="0" err="1" smtClean="0">
                <a:latin typeface="Times New Roman" pitchFamily="18" charset="0"/>
                <a:cs typeface="Times New Roman" pitchFamily="18" charset="0"/>
              </a:rPr>
              <a:t>năm</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t</a:t>
            </a:r>
            <a:r>
              <a:rPr lang="en-US" sz="1400" dirty="0" err="1" smtClean="0">
                <a:latin typeface="Times New Roman" pitchFamily="18" charset="0"/>
                <a:cs typeface="Times New Roman" pitchFamily="18" charset="0"/>
              </a:rPr>
              <a:t>hành</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tựu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kinh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tế</a:t>
            </a:r>
            <a:r>
              <a:rPr lang="en-US" sz="1400" dirty="0">
                <a:latin typeface="Times New Roman" pitchFamily="18" charset="0"/>
                <a:cs typeface="Times New Roman" pitchFamily="18" charset="0"/>
              </a:rPr>
              <a:t> - </a:t>
            </a:r>
            <a:r>
              <a:rPr lang="en-US" sz="1400" dirty="0" err="1">
                <a:latin typeface="Times New Roman" pitchFamily="18" charset="0"/>
                <a:cs typeface="Times New Roman" pitchFamily="18" charset="0"/>
              </a:rPr>
              <a:t>xã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hội</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với</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chủ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đề</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Tuổi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trẻ</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Việt</a:t>
            </a:r>
            <a:r>
              <a:rPr lang="en-US" sz="1400" dirty="0">
                <a:latin typeface="Times New Roman" pitchFamily="18" charset="0"/>
                <a:cs typeface="Times New Roman" pitchFamily="18" charset="0"/>
              </a:rPr>
              <a:t> Nam </a:t>
            </a:r>
            <a:r>
              <a:rPr lang="en-US" sz="1400" dirty="0" err="1">
                <a:latin typeface="Times New Roman" pitchFamily="18" charset="0"/>
                <a:cs typeface="Times New Roman" pitchFamily="18" charset="0"/>
              </a:rPr>
              <a:t>dựng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xây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smtClean="0">
                <a:latin typeface="Times New Roman" pitchFamily="18" charset="0"/>
                <a:cs typeface="Times New Roman" pitchFamily="18" charset="0"/>
              </a:rPr>
              <a:t>(</a:t>
            </a:r>
            <a:r>
              <a:rPr lang="en-US" sz="1400" dirty="0" err="1">
                <a:latin typeface="Times New Roman" pitchFamily="18" charset="0"/>
                <a:cs typeface="Times New Roman" pitchFamily="18" charset="0"/>
              </a:rPr>
              <a:t>diễn</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ra</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từ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ngày</a:t>
            </a:r>
            <a:r>
              <a:rPr lang="en-US" sz="1400" dirty="0">
                <a:latin typeface="Times New Roman" pitchFamily="18" charset="0"/>
                <a:cs typeface="Times New Roman" pitchFamily="18" charset="0"/>
              </a:rPr>
              <a:t> 28/8-3/9). </a:t>
            </a:r>
          </a:p>
          <a:p>
            <a:pPr algn="just" defTabSz="457200"/>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Bên</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cạnh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đó</a:t>
            </a:r>
            <a:r>
              <a:rPr lang="en-US" sz="1400" dirty="0">
                <a:latin typeface="Times New Roman" pitchFamily="18" charset="0"/>
                <a:cs typeface="Times New Roman" pitchFamily="18" charset="0"/>
              </a:rPr>
              <a:t>, T.Ư </a:t>
            </a:r>
            <a:r>
              <a:rPr lang="en-US" sz="1400" dirty="0" err="1">
                <a:latin typeface="Times New Roman" pitchFamily="18" charset="0"/>
                <a:cs typeface="Times New Roman" pitchFamily="18" charset="0"/>
              </a:rPr>
              <a:t>Đoàn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sẽ</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hợp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Bộ</a:t>
            </a:r>
            <a:r>
              <a:rPr lang="en-US" sz="1400" dirty="0">
                <a:latin typeface="Times New Roman" pitchFamily="18" charset="0"/>
                <a:cs typeface="Times New Roman" pitchFamily="18" charset="0"/>
              </a:rPr>
              <a:t> GD&amp;ĐT </a:t>
            </a:r>
            <a:r>
              <a:rPr lang="en-US" sz="1400" dirty="0" err="1">
                <a:latin typeface="Times New Roman" pitchFamily="18" charset="0"/>
                <a:cs typeface="Times New Roman" pitchFamily="18" charset="0"/>
              </a:rPr>
              <a:t>tổ</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chức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lễ</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giảng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mới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trường</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Trong</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lễ</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khai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giảng</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sẽ</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có</a:t>
            </a:r>
            <a:r>
              <a:rPr lang="en-US" sz="1400" dirty="0" smtClean="0">
                <a:latin typeface="Times New Roman" pitchFamily="18" charset="0"/>
                <a:cs typeface="Times New Roman" pitchFamily="18" charset="0"/>
              </a:rPr>
              <a:t> </a:t>
            </a:r>
            <a:r>
              <a:rPr lang="en-US" sz="1400" dirty="0" err="1">
                <a:latin typeface="Times New Roman" pitchFamily="18" charset="0"/>
                <a:cs typeface="Times New Roman" pitchFamily="18" charset="0"/>
              </a:rPr>
              <a:t>phần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chào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cờ</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quốc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diễu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khối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học</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sinh</a:t>
            </a:r>
            <a:r>
              <a:rPr lang="en-US" sz="1400" dirty="0" smtClean="0">
                <a:latin typeface="Times New Roman" pitchFamily="18" charset="0"/>
                <a:cs typeface="Times New Roman" pitchFamily="18" charset="0"/>
              </a:rPr>
              <a:t>.</a:t>
            </a:r>
            <a:endParaRPr lang="en-US" sz="1400" dirty="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dirty="0"/>
                <a:t>9</a:t>
              </a:r>
              <a:endParaRPr lang="en-US" sz="1300" b="1" dirty="0" smtClean="0"/>
            </a:p>
            <a:p>
              <a:pPr algn="ctr"/>
              <a:r>
                <a:rPr lang="en-US" sz="800" b="1" dirty="0" smtClean="0"/>
                <a:t>THÁNG 9  </a:t>
              </a:r>
            </a:p>
            <a:p>
              <a:pPr algn="ctr"/>
              <a:r>
                <a:rPr lang="en-US" sz="800" b="1" dirty="0" smtClean="0"/>
                <a:t>2015</a:t>
              </a:r>
              <a:endParaRPr lang="en-US" sz="800" b="1" dirty="0"/>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1"/>
                  </a:solidFill>
                  <a:effectLst>
                    <a:glow rad="101600">
                      <a:srgbClr val="FF0000">
                        <a:alpha val="60000"/>
                      </a:srgbClr>
                    </a:glow>
                  </a:effectLst>
                  <a:latin typeface="Calibri" panose="020F0502020204030204" pitchFamily="34" charset="0"/>
                </a:rPr>
                <a:t>THÔNG TIN THỜI SỰ</a:t>
              </a:r>
              <a:endParaRPr lang="en-US" sz="1500" b="1" dirty="0">
                <a:solidFill>
                  <a:schemeClr val="bg1"/>
                </a:solidFill>
                <a:effectLst>
                  <a:glow rad="101600">
                    <a:srgbClr val="FF0000">
                      <a:alpha val="60000"/>
                    </a:srgbClr>
                  </a:glow>
                </a:effectLst>
                <a:latin typeface="Calibri" panose="020F0502020204030204" pitchFamily="34" charset="0"/>
              </a:endParaRPr>
            </a:p>
          </p:txBody>
        </p:sp>
      </p:grpSp>
      <p:sp>
        <p:nvSpPr>
          <p:cNvPr id="14" name="TextBox 13"/>
          <p:cNvSpPr txBox="1"/>
          <p:nvPr/>
        </p:nvSpPr>
        <p:spPr>
          <a:xfrm>
            <a:off x="533400" y="1066800"/>
            <a:ext cx="5829300" cy="1169551"/>
          </a:xfrm>
          <a:prstGeom prst="rect">
            <a:avLst/>
          </a:prstGeom>
          <a:noFill/>
          <a:ln>
            <a:noFill/>
          </a:ln>
        </p:spPr>
        <p:txBody>
          <a:bodyPr wrap="square" lIns="0" tIns="0" rIns="0" bIns="914400" rtlCol="0" anchor="t" anchorCtr="0">
            <a:spAutoFit/>
          </a:bodyPr>
          <a:lstStyle/>
          <a:p>
            <a:pPr algn="ctr"/>
            <a:endParaRPr lang="en-US" sz="16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19713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solidFill>
            <a:schemeClr val="tx1"/>
          </a:solidFill>
        </a:ln>
      </a:spPr>
      <a:bodyPr wrap="square" lIns="0" tIns="0" rIns="0" bIns="731520" rtlCol="0" anchor="t" anchorCtr="0">
        <a:spAutoFit/>
      </a:bodyPr>
      <a:lstStyle>
        <a:defPPr algn="ctr">
          <a:defRPr sz="1600" b="1" dirty="0" err="1" smtClean="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4786</TotalTime>
  <Words>1716</Words>
  <Application>Microsoft Office PowerPoint</Application>
  <PresentationFormat>A4 Paper (210x297 mm)</PresentationFormat>
  <Paragraphs>369</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Truong Khai Minh</dc:creator>
  <cp:lastModifiedBy>Trung Tâm</cp:lastModifiedBy>
  <cp:revision>302</cp:revision>
  <cp:lastPrinted>2015-08-05T08:56:47Z</cp:lastPrinted>
  <dcterms:created xsi:type="dcterms:W3CDTF">2015-04-24T21:48:46Z</dcterms:created>
  <dcterms:modified xsi:type="dcterms:W3CDTF">2015-09-04T08:56:03Z</dcterms:modified>
</cp:coreProperties>
</file>