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81" r:id="rId3"/>
    <p:sldId id="315" r:id="rId4"/>
    <p:sldId id="292" r:id="rId5"/>
    <p:sldId id="316" r:id="rId6"/>
    <p:sldId id="317" r:id="rId7"/>
    <p:sldId id="301" r:id="rId8"/>
    <p:sldId id="320" r:id="rId9"/>
    <p:sldId id="321" r:id="rId10"/>
    <p:sldId id="322" r:id="rId11"/>
    <p:sldId id="323" r:id="rId12"/>
    <p:sldId id="318" r:id="rId13"/>
    <p:sldId id="327" r:id="rId14"/>
    <p:sldId id="303" r:id="rId15"/>
    <p:sldId id="295" r:id="rId16"/>
    <p:sldId id="324" r:id="rId17"/>
    <p:sldId id="296" r:id="rId18"/>
    <p:sldId id="325" r:id="rId19"/>
    <p:sldId id="326" r:id="rId20"/>
  </p:sldIdLst>
  <p:sldSz cx="6858000" cy="9906000" type="A4"/>
  <p:notesSz cx="67611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AC00"/>
    <a:srgbClr val="D2A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696" y="4248"/>
      </p:cViewPr>
      <p:guideLst>
        <p:guide orient="horz" pos="312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855312-D01C-4985-A410-A42437494764}" type="doc">
      <dgm:prSet loTypeId="urn:microsoft.com/office/officeart/2005/8/layout/chevron2" loCatId="list" qsTypeId="urn:microsoft.com/office/officeart/2005/8/quickstyle/3d2" qsCatId="3D" csTypeId="urn:microsoft.com/office/officeart/2005/8/colors/accent1_2" csCatId="accent1" phldr="1"/>
      <dgm:spPr/>
      <dgm:t>
        <a:bodyPr/>
        <a:lstStyle/>
        <a:p>
          <a:endParaRPr lang="en-US"/>
        </a:p>
      </dgm:t>
    </dgm:pt>
    <dgm:pt modelId="{C708BB64-8F91-4C8C-B745-FB2A69FB8DF2}">
      <dgm:prSet phldrT="[Text]"/>
      <dgm:spPr/>
      <dgm:t>
        <a:bodyPr/>
        <a:lstStyle/>
        <a:p>
          <a:r>
            <a:rPr lang="en-US" dirty="0" smtClean="0"/>
            <a:t>1</a:t>
          </a:r>
          <a:endParaRPr lang="en-US" dirty="0"/>
        </a:p>
      </dgm:t>
    </dgm:pt>
    <dgm:pt modelId="{74357540-DFB9-4D43-8910-301738D9868A}" type="parTrans" cxnId="{AFD65917-6A1F-43C3-A116-3AEB34C0B174}">
      <dgm:prSet/>
      <dgm:spPr/>
      <dgm:t>
        <a:bodyPr/>
        <a:lstStyle/>
        <a:p>
          <a:endParaRPr lang="en-US"/>
        </a:p>
      </dgm:t>
    </dgm:pt>
    <dgm:pt modelId="{9C33B308-1DE1-494D-B640-32930F1333E7}" type="sibTrans" cxnId="{AFD65917-6A1F-43C3-A116-3AEB34C0B174}">
      <dgm:prSet/>
      <dgm:spPr/>
      <dgm:t>
        <a:bodyPr/>
        <a:lstStyle/>
        <a:p>
          <a:endParaRPr lang="en-US"/>
        </a:p>
      </dgm:t>
    </dgm:pt>
    <dgm:pt modelId="{D3DB93EF-BA73-462F-BB07-ECA0AA89A5E6}">
      <dgm:prSet phldrT="[Text]" custT="1"/>
      <dgm:spPr/>
      <dgm:t>
        <a:bodyPr/>
        <a:lstStyle/>
        <a:p>
          <a:pPr algn="just"/>
          <a:r>
            <a:rPr lang="en-US" sz="1350" baseline="0" dirty="0" err="1" smtClean="0">
              <a:latin typeface="Times New Roman" pitchFamily="18" charset="0"/>
              <a:cs typeface="Times New Roman" pitchFamily="18" charset="0"/>
            </a:rPr>
            <a:t>Hội</a:t>
          </a:r>
          <a:r>
            <a:rPr lang="en-US" sz="1350" baseline="0" dirty="0" smtClean="0">
              <a:latin typeface="Times New Roman" pitchFamily="18" charset="0"/>
              <a:cs typeface="Times New Roman" pitchFamily="18" charset="0"/>
            </a:rPr>
            <a:t> </a:t>
          </a:r>
          <a:r>
            <a:rPr lang="en-US" sz="1350" baseline="0" dirty="0" err="1" smtClean="0">
              <a:latin typeface="Times New Roman" pitchFamily="18" charset="0"/>
              <a:cs typeface="Times New Roman" pitchFamily="18" charset="0"/>
            </a:rPr>
            <a:t>nghị</a:t>
          </a:r>
          <a:r>
            <a:rPr lang="en-US" sz="1350" baseline="0" dirty="0" smtClean="0">
              <a:latin typeface="Times New Roman" pitchFamily="18" charset="0"/>
              <a:cs typeface="Times New Roman" pitchFamily="18" charset="0"/>
            </a:rPr>
            <a:t> </a:t>
          </a:r>
          <a:r>
            <a:rPr lang="en-US" sz="1350" baseline="0" dirty="0" err="1" smtClean="0">
              <a:latin typeface="Times New Roman" pitchFamily="18" charset="0"/>
              <a:cs typeface="Times New Roman" pitchFamily="18" charset="0"/>
            </a:rPr>
            <a:t>góp</a:t>
          </a:r>
          <a:r>
            <a:rPr lang="en-US" sz="1350" baseline="0" dirty="0" smtClean="0">
              <a:latin typeface="Times New Roman" pitchFamily="18" charset="0"/>
              <a:cs typeface="Times New Roman" pitchFamily="18" charset="0"/>
            </a:rPr>
            <a:t> ý </a:t>
          </a:r>
          <a:r>
            <a:rPr lang="en-US" sz="1350" baseline="0" dirty="0" err="1" smtClean="0">
              <a:latin typeface="Times New Roman" pitchFamily="18" charset="0"/>
              <a:cs typeface="Times New Roman" pitchFamily="18" charset="0"/>
            </a:rPr>
            <a:t>Văn</a:t>
          </a:r>
          <a:r>
            <a:rPr lang="en-US" sz="1350" baseline="0" dirty="0" smtClean="0">
              <a:latin typeface="Times New Roman" pitchFamily="18" charset="0"/>
              <a:cs typeface="Times New Roman" pitchFamily="18" charset="0"/>
            </a:rPr>
            <a:t> </a:t>
          </a:r>
          <a:r>
            <a:rPr lang="en-US" sz="1350" baseline="0" dirty="0" err="1" smtClean="0">
              <a:latin typeface="Times New Roman" pitchFamily="18" charset="0"/>
              <a:cs typeface="Times New Roman" pitchFamily="18" charset="0"/>
            </a:rPr>
            <a:t>kiện</a:t>
          </a:r>
          <a:r>
            <a:rPr lang="en-US" sz="1350" baseline="0" dirty="0" smtClean="0">
              <a:latin typeface="Times New Roman" pitchFamily="18" charset="0"/>
              <a:cs typeface="Times New Roman" pitchFamily="18" charset="0"/>
            </a:rPr>
            <a:t> </a:t>
          </a:r>
          <a:r>
            <a:rPr lang="en-US" sz="1350" baseline="0" dirty="0" err="1" smtClean="0">
              <a:latin typeface="Times New Roman" pitchFamily="18" charset="0"/>
              <a:cs typeface="Times New Roman" pitchFamily="18" charset="0"/>
            </a:rPr>
            <a:t>Đại</a:t>
          </a:r>
          <a:r>
            <a:rPr lang="en-US" sz="1350" baseline="0" dirty="0" smtClean="0">
              <a:latin typeface="Times New Roman" pitchFamily="18" charset="0"/>
              <a:cs typeface="Times New Roman" pitchFamily="18" charset="0"/>
            </a:rPr>
            <a:t> </a:t>
          </a:r>
          <a:r>
            <a:rPr lang="en-US" sz="1350" baseline="0" dirty="0" err="1" smtClean="0">
              <a:latin typeface="Times New Roman" pitchFamily="18" charset="0"/>
              <a:cs typeface="Times New Roman" pitchFamily="18" charset="0"/>
            </a:rPr>
            <a:t>hội</a:t>
          </a:r>
          <a:r>
            <a:rPr lang="en-US" sz="1350" baseline="0" dirty="0" smtClean="0">
              <a:latin typeface="Times New Roman" pitchFamily="18" charset="0"/>
              <a:cs typeface="Times New Roman" pitchFamily="18" charset="0"/>
            </a:rPr>
            <a:t> </a:t>
          </a:r>
          <a:r>
            <a:rPr lang="en-US" sz="1350" baseline="0" dirty="0" err="1" smtClean="0">
              <a:latin typeface="Times New Roman" pitchFamily="18" charset="0"/>
              <a:cs typeface="Times New Roman" pitchFamily="18" charset="0"/>
            </a:rPr>
            <a:t>Đảng</a:t>
          </a:r>
          <a:r>
            <a:rPr lang="en-US" sz="1350" baseline="0" dirty="0" smtClean="0">
              <a:latin typeface="Times New Roman" pitchFamily="18" charset="0"/>
              <a:cs typeface="Times New Roman" pitchFamily="18" charset="0"/>
            </a:rPr>
            <a:t> </a:t>
          </a:r>
          <a:r>
            <a:rPr lang="en-US" sz="1350" baseline="0" dirty="0" err="1" smtClean="0">
              <a:latin typeface="Times New Roman" pitchFamily="18" charset="0"/>
              <a:cs typeface="Times New Roman" pitchFamily="18" charset="0"/>
            </a:rPr>
            <a:t>toàn</a:t>
          </a:r>
          <a:r>
            <a:rPr lang="en-US" sz="1350" baseline="0" dirty="0" smtClean="0">
              <a:latin typeface="Times New Roman" pitchFamily="18" charset="0"/>
              <a:cs typeface="Times New Roman" pitchFamily="18" charset="0"/>
            </a:rPr>
            <a:t> </a:t>
          </a:r>
          <a:r>
            <a:rPr lang="en-US" sz="1350" baseline="0" dirty="0" err="1" smtClean="0">
              <a:latin typeface="Times New Roman" pitchFamily="18" charset="0"/>
              <a:cs typeface="Times New Roman" pitchFamily="18" charset="0"/>
            </a:rPr>
            <a:t>quốc</a:t>
          </a:r>
          <a:r>
            <a:rPr lang="en-US" sz="1350" baseline="0" dirty="0" smtClean="0">
              <a:latin typeface="Times New Roman" pitchFamily="18" charset="0"/>
              <a:cs typeface="Times New Roman" pitchFamily="18" charset="0"/>
            </a:rPr>
            <a:t> </a:t>
          </a:r>
          <a:r>
            <a:rPr lang="en-US" sz="1350" baseline="0" dirty="0" err="1" smtClean="0">
              <a:latin typeface="Times New Roman" pitchFamily="18" charset="0"/>
              <a:cs typeface="Times New Roman" pitchFamily="18" charset="0"/>
            </a:rPr>
            <a:t>lần</a:t>
          </a:r>
          <a:r>
            <a:rPr lang="en-US" sz="1350" baseline="0" dirty="0" smtClean="0">
              <a:latin typeface="Times New Roman" pitchFamily="18" charset="0"/>
              <a:cs typeface="Times New Roman" pitchFamily="18" charset="0"/>
            </a:rPr>
            <a:t> </a:t>
          </a:r>
          <a:r>
            <a:rPr lang="en-US" sz="1350" baseline="0" dirty="0" err="1" smtClean="0">
              <a:latin typeface="Times New Roman" pitchFamily="18" charset="0"/>
              <a:cs typeface="Times New Roman" pitchFamily="18" charset="0"/>
            </a:rPr>
            <a:t>thứ</a:t>
          </a:r>
          <a:r>
            <a:rPr lang="en-US" sz="1350" baseline="0" dirty="0" smtClean="0">
              <a:latin typeface="Times New Roman" pitchFamily="18" charset="0"/>
              <a:cs typeface="Times New Roman" pitchFamily="18" charset="0"/>
            </a:rPr>
            <a:t> XII </a:t>
          </a:r>
          <a:r>
            <a:rPr lang="en-US" sz="1350" baseline="0" dirty="0" err="1" smtClean="0">
              <a:latin typeface="Times New Roman" pitchFamily="18" charset="0"/>
              <a:cs typeface="Times New Roman" pitchFamily="18" charset="0"/>
            </a:rPr>
            <a:t>trong</a:t>
          </a:r>
          <a:r>
            <a:rPr lang="en-US" sz="1350" baseline="0" dirty="0" smtClean="0">
              <a:latin typeface="Times New Roman" pitchFamily="18" charset="0"/>
              <a:cs typeface="Times New Roman" pitchFamily="18" charset="0"/>
            </a:rPr>
            <a:t> </a:t>
          </a:r>
          <a:r>
            <a:rPr lang="en-US" sz="1350" baseline="0" dirty="0" err="1" smtClean="0">
              <a:latin typeface="Times New Roman" pitchFamily="18" charset="0"/>
              <a:cs typeface="Times New Roman" pitchFamily="18" charset="0"/>
            </a:rPr>
            <a:t>các</a:t>
          </a:r>
          <a:r>
            <a:rPr lang="en-US" sz="1350" baseline="0" dirty="0" smtClean="0">
              <a:latin typeface="Times New Roman" pitchFamily="18" charset="0"/>
              <a:cs typeface="Times New Roman" pitchFamily="18" charset="0"/>
            </a:rPr>
            <a:t> </a:t>
          </a:r>
          <a:r>
            <a:rPr lang="en-US" sz="1350" baseline="0" dirty="0" err="1" smtClean="0">
              <a:latin typeface="Times New Roman" pitchFamily="18" charset="0"/>
              <a:cs typeface="Times New Roman" pitchFamily="18" charset="0"/>
            </a:rPr>
            <a:t>đối</a:t>
          </a:r>
          <a:r>
            <a:rPr lang="en-US" sz="1350" baseline="0" dirty="0" smtClean="0">
              <a:latin typeface="Times New Roman" pitchFamily="18" charset="0"/>
              <a:cs typeface="Times New Roman" pitchFamily="18" charset="0"/>
            </a:rPr>
            <a:t> </a:t>
          </a:r>
          <a:r>
            <a:rPr lang="en-US" sz="1350" baseline="0" dirty="0" err="1" smtClean="0">
              <a:latin typeface="Times New Roman" pitchFamily="18" charset="0"/>
              <a:cs typeface="Times New Roman" pitchFamily="18" charset="0"/>
            </a:rPr>
            <a:t>tượng</a:t>
          </a:r>
          <a:r>
            <a:rPr lang="en-US" sz="1350" baseline="0" dirty="0" smtClean="0">
              <a:latin typeface="Times New Roman" pitchFamily="18" charset="0"/>
              <a:cs typeface="Times New Roman" pitchFamily="18" charset="0"/>
            </a:rPr>
            <a:t> </a:t>
          </a:r>
          <a:r>
            <a:rPr lang="en-US" sz="1350" baseline="0" dirty="0" err="1" smtClean="0">
              <a:latin typeface="Times New Roman" pitchFamily="18" charset="0"/>
              <a:cs typeface="Times New Roman" pitchFamily="18" charset="0"/>
            </a:rPr>
            <a:t>trí</a:t>
          </a:r>
          <a:r>
            <a:rPr lang="en-US" sz="1350" baseline="0" dirty="0" smtClean="0">
              <a:latin typeface="Times New Roman" pitchFamily="18" charset="0"/>
              <a:cs typeface="Times New Roman" pitchFamily="18" charset="0"/>
            </a:rPr>
            <a:t> </a:t>
          </a:r>
          <a:r>
            <a:rPr lang="en-US" sz="1350" baseline="0" dirty="0" err="1" smtClean="0">
              <a:latin typeface="Times New Roman" pitchFamily="18" charset="0"/>
              <a:cs typeface="Times New Roman" pitchFamily="18" charset="0"/>
            </a:rPr>
            <a:t>thức</a:t>
          </a:r>
          <a:r>
            <a:rPr lang="en-US" sz="1350" baseline="0" dirty="0" smtClean="0">
              <a:latin typeface="Times New Roman" pitchFamily="18" charset="0"/>
              <a:cs typeface="Times New Roman" pitchFamily="18" charset="0"/>
            </a:rPr>
            <a:t> </a:t>
          </a:r>
          <a:r>
            <a:rPr lang="en-US" sz="1350" baseline="0" dirty="0" err="1" smtClean="0">
              <a:latin typeface="Times New Roman" pitchFamily="18" charset="0"/>
              <a:cs typeface="Times New Roman" pitchFamily="18" charset="0"/>
            </a:rPr>
            <a:t>trẻ</a:t>
          </a:r>
          <a:r>
            <a:rPr lang="en-US" sz="1350" baseline="0" dirty="0" smtClean="0">
              <a:latin typeface="Times New Roman" pitchFamily="18" charset="0"/>
              <a:cs typeface="Times New Roman" pitchFamily="18" charset="0"/>
            </a:rPr>
            <a:t>, </a:t>
          </a:r>
          <a:r>
            <a:rPr lang="en-US" sz="1350" baseline="0" dirty="0" err="1" smtClean="0">
              <a:latin typeface="Times New Roman" pitchFamily="18" charset="0"/>
              <a:cs typeface="Times New Roman" pitchFamily="18" charset="0"/>
            </a:rPr>
            <a:t>sinh</a:t>
          </a:r>
          <a:r>
            <a:rPr lang="en-US" sz="1350" baseline="0" dirty="0" smtClean="0">
              <a:latin typeface="Times New Roman" pitchFamily="18" charset="0"/>
              <a:cs typeface="Times New Roman" pitchFamily="18" charset="0"/>
            </a:rPr>
            <a:t> </a:t>
          </a:r>
          <a:r>
            <a:rPr lang="en-US" sz="1350" baseline="0" dirty="0" err="1" smtClean="0">
              <a:latin typeface="Times New Roman" pitchFamily="18" charset="0"/>
              <a:cs typeface="Times New Roman" pitchFamily="18" charset="0"/>
            </a:rPr>
            <a:t>viên</a:t>
          </a:r>
          <a:r>
            <a:rPr lang="en-US" sz="1350" baseline="0" dirty="0" smtClean="0">
              <a:latin typeface="Times New Roman" pitchFamily="18" charset="0"/>
              <a:cs typeface="Times New Roman" pitchFamily="18" charset="0"/>
            </a:rPr>
            <a:t>, </a:t>
          </a:r>
          <a:r>
            <a:rPr lang="en-US" sz="1350" baseline="0" dirty="0" err="1" smtClean="0">
              <a:latin typeface="Times New Roman" pitchFamily="18" charset="0"/>
              <a:cs typeface="Times New Roman" pitchFamily="18" charset="0"/>
            </a:rPr>
            <a:t>công</a:t>
          </a:r>
          <a:r>
            <a:rPr lang="en-US" sz="1350" baseline="0" dirty="0" smtClean="0">
              <a:latin typeface="Times New Roman" pitchFamily="18" charset="0"/>
              <a:cs typeface="Times New Roman" pitchFamily="18" charset="0"/>
            </a:rPr>
            <a:t> </a:t>
          </a:r>
          <a:r>
            <a:rPr lang="en-US" sz="1350" baseline="0" dirty="0" err="1" smtClean="0">
              <a:latin typeface="Times New Roman" pitchFamily="18" charset="0"/>
              <a:cs typeface="Times New Roman" pitchFamily="18" charset="0"/>
            </a:rPr>
            <a:t>nhân</a:t>
          </a:r>
          <a:r>
            <a:rPr lang="en-US" sz="1350" baseline="0" dirty="0" smtClean="0">
              <a:latin typeface="Times New Roman" pitchFamily="18" charset="0"/>
              <a:cs typeface="Times New Roman" pitchFamily="18" charset="0"/>
            </a:rPr>
            <a:t>, </a:t>
          </a:r>
          <a:r>
            <a:rPr lang="en-US" sz="1350" baseline="0" dirty="0" err="1" smtClean="0">
              <a:latin typeface="Times New Roman" pitchFamily="18" charset="0"/>
              <a:cs typeface="Times New Roman" pitchFamily="18" charset="0"/>
            </a:rPr>
            <a:t>Phó</a:t>
          </a:r>
          <a:r>
            <a:rPr lang="en-US" sz="1350" baseline="0" dirty="0" smtClean="0">
              <a:latin typeface="Times New Roman" pitchFamily="18" charset="0"/>
              <a:cs typeface="Times New Roman" pitchFamily="18" charset="0"/>
            </a:rPr>
            <a:t> </a:t>
          </a:r>
          <a:r>
            <a:rPr lang="en-US" sz="1350" baseline="0" dirty="0" err="1" smtClean="0">
              <a:latin typeface="Times New Roman" pitchFamily="18" charset="0"/>
              <a:cs typeface="Times New Roman" pitchFamily="18" charset="0"/>
            </a:rPr>
            <a:t>chủ</a:t>
          </a:r>
          <a:r>
            <a:rPr lang="en-US" sz="1350" baseline="0" dirty="0" smtClean="0">
              <a:latin typeface="Times New Roman" pitchFamily="18" charset="0"/>
              <a:cs typeface="Times New Roman" pitchFamily="18" charset="0"/>
            </a:rPr>
            <a:t> </a:t>
          </a:r>
          <a:r>
            <a:rPr lang="en-US" sz="1350" baseline="0" dirty="0" err="1" smtClean="0">
              <a:latin typeface="Times New Roman" pitchFamily="18" charset="0"/>
              <a:cs typeface="Times New Roman" pitchFamily="18" charset="0"/>
            </a:rPr>
            <a:t>tịch</a:t>
          </a:r>
          <a:r>
            <a:rPr lang="en-US" sz="1350" baseline="0" dirty="0" smtClean="0">
              <a:latin typeface="Times New Roman" pitchFamily="18" charset="0"/>
              <a:cs typeface="Times New Roman" pitchFamily="18" charset="0"/>
            </a:rPr>
            <a:t> UNND </a:t>
          </a:r>
          <a:r>
            <a:rPr lang="en-US" sz="1350" baseline="0" dirty="0" err="1" smtClean="0">
              <a:latin typeface="Times New Roman" pitchFamily="18" charset="0"/>
              <a:cs typeface="Times New Roman" pitchFamily="18" charset="0"/>
            </a:rPr>
            <a:t>xã</a:t>
          </a:r>
          <a:r>
            <a:rPr lang="en-US" sz="1350" baseline="0" dirty="0" smtClean="0">
              <a:latin typeface="Times New Roman" pitchFamily="18" charset="0"/>
              <a:cs typeface="Times New Roman" pitchFamily="18" charset="0"/>
            </a:rPr>
            <a:t> </a:t>
          </a:r>
          <a:r>
            <a:rPr lang="en-US" sz="1350" baseline="0" dirty="0" err="1" smtClean="0">
              <a:latin typeface="Times New Roman" pitchFamily="18" charset="0"/>
              <a:cs typeface="Times New Roman" pitchFamily="18" charset="0"/>
            </a:rPr>
            <a:t>trẻ</a:t>
          </a:r>
          <a:endParaRPr lang="en-US" sz="1350" baseline="0" dirty="0">
            <a:latin typeface="Times New Roman" pitchFamily="18" charset="0"/>
            <a:cs typeface="Times New Roman" pitchFamily="18" charset="0"/>
          </a:endParaRPr>
        </a:p>
      </dgm:t>
    </dgm:pt>
    <dgm:pt modelId="{BBB8BB42-0476-45F5-8992-4BB204C7F9E9}" type="parTrans" cxnId="{9F2CA061-35AA-40C6-8B07-D1742879AE63}">
      <dgm:prSet/>
      <dgm:spPr/>
      <dgm:t>
        <a:bodyPr/>
        <a:lstStyle/>
        <a:p>
          <a:endParaRPr lang="en-US"/>
        </a:p>
      </dgm:t>
    </dgm:pt>
    <dgm:pt modelId="{ACE6ADEA-8BAC-40C3-BDDE-88539F83C75A}" type="sibTrans" cxnId="{9F2CA061-35AA-40C6-8B07-D1742879AE63}">
      <dgm:prSet/>
      <dgm:spPr/>
      <dgm:t>
        <a:bodyPr/>
        <a:lstStyle/>
        <a:p>
          <a:endParaRPr lang="en-US"/>
        </a:p>
      </dgm:t>
    </dgm:pt>
    <dgm:pt modelId="{E3AFFA4A-4031-486B-AA8D-9B58A6D4B572}">
      <dgm:prSet phldrT="[Text]"/>
      <dgm:spPr/>
      <dgm:t>
        <a:bodyPr/>
        <a:lstStyle/>
        <a:p>
          <a:r>
            <a:rPr lang="en-US" dirty="0" smtClean="0"/>
            <a:t>2</a:t>
          </a:r>
          <a:endParaRPr lang="en-US" dirty="0"/>
        </a:p>
      </dgm:t>
    </dgm:pt>
    <dgm:pt modelId="{48DB152C-43C2-418E-BF76-D2DF0160C636}" type="parTrans" cxnId="{EBBB814B-02DE-42F3-BE47-4B4EC3CED52B}">
      <dgm:prSet/>
      <dgm:spPr/>
      <dgm:t>
        <a:bodyPr/>
        <a:lstStyle/>
        <a:p>
          <a:endParaRPr lang="en-US"/>
        </a:p>
      </dgm:t>
    </dgm:pt>
    <dgm:pt modelId="{A2257F4B-C849-4428-BA59-A584104EE42A}" type="sibTrans" cxnId="{EBBB814B-02DE-42F3-BE47-4B4EC3CED52B}">
      <dgm:prSet/>
      <dgm:spPr/>
      <dgm:t>
        <a:bodyPr/>
        <a:lstStyle/>
        <a:p>
          <a:endParaRPr lang="en-US"/>
        </a:p>
      </dgm:t>
    </dgm:pt>
    <dgm:pt modelId="{EC3CE191-7263-440E-9D67-0FFEAAE41044}">
      <dgm:prSet phldrT="[Text]" custT="1"/>
      <dgm:spPr/>
      <dgm:t>
        <a:bodyPr/>
        <a:lstStyle/>
        <a:p>
          <a:pPr algn="just"/>
          <a:r>
            <a:rPr lang="en-US" sz="1350" dirty="0" err="1" smtClean="0">
              <a:latin typeface="Times New Roman" pitchFamily="18" charset="0"/>
              <a:cs typeface="Times New Roman" pitchFamily="18" charset="0"/>
            </a:rPr>
            <a:t>Tổ</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chức</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chương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trình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lưu</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diễn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nhóm</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tuyên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truyền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ca</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khúc</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cách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mạng</a:t>
          </a:r>
          <a:r>
            <a:rPr lang="en-US" sz="1350" dirty="0" smtClean="0">
              <a:latin typeface="Times New Roman" pitchFamily="18" charset="0"/>
              <a:cs typeface="Times New Roman" pitchFamily="18" charset="0"/>
            </a:rPr>
            <a:t> - TCM  </a:t>
          </a:r>
          <a:r>
            <a:rPr lang="en-US" sz="1350" dirty="0" err="1" smtClean="0">
              <a:latin typeface="Times New Roman" pitchFamily="18" charset="0"/>
              <a:cs typeface="Times New Roman" pitchFamily="18" charset="0"/>
            </a:rPr>
            <a:t>chào</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mừng</a:t>
          </a:r>
          <a:r>
            <a:rPr lang="en-US" sz="1350" dirty="0" smtClean="0">
              <a:latin typeface="Times New Roman" pitchFamily="18" charset="0"/>
              <a:cs typeface="Times New Roman" pitchFamily="18" charset="0"/>
            </a:rPr>
            <a:t> </a:t>
          </a:r>
          <a:r>
            <a:rPr lang="en-US" sz="1350" baseline="0" dirty="0" err="1" smtClean="0">
              <a:latin typeface="Times New Roman" pitchFamily="18" charset="0"/>
              <a:cs typeface="Times New Roman" pitchFamily="18" charset="0"/>
            </a:rPr>
            <a:t>Đại</a:t>
          </a:r>
          <a:r>
            <a:rPr lang="en-US" sz="1350" baseline="0" dirty="0" smtClean="0">
              <a:latin typeface="Times New Roman" pitchFamily="18" charset="0"/>
              <a:cs typeface="Times New Roman" pitchFamily="18" charset="0"/>
            </a:rPr>
            <a:t> </a:t>
          </a:r>
          <a:r>
            <a:rPr lang="en-US" sz="1350" baseline="0" dirty="0" err="1" smtClean="0">
              <a:latin typeface="Times New Roman" pitchFamily="18" charset="0"/>
              <a:cs typeface="Times New Roman" pitchFamily="18" charset="0"/>
            </a:rPr>
            <a:t>hội</a:t>
          </a:r>
          <a:r>
            <a:rPr lang="en-US" sz="1350" baseline="0" dirty="0" smtClean="0">
              <a:latin typeface="Times New Roman" pitchFamily="18" charset="0"/>
              <a:cs typeface="Times New Roman" pitchFamily="18" charset="0"/>
            </a:rPr>
            <a:t> </a:t>
          </a:r>
          <a:r>
            <a:rPr lang="en-US" sz="1350" baseline="0" dirty="0" err="1" smtClean="0">
              <a:latin typeface="Times New Roman" pitchFamily="18" charset="0"/>
              <a:cs typeface="Times New Roman" pitchFamily="18" charset="0"/>
            </a:rPr>
            <a:t>Đảng</a:t>
          </a:r>
          <a:r>
            <a:rPr lang="en-US" sz="1350" baseline="0" dirty="0" smtClean="0">
              <a:latin typeface="Times New Roman" pitchFamily="18" charset="0"/>
              <a:cs typeface="Times New Roman" pitchFamily="18" charset="0"/>
            </a:rPr>
            <a:t> </a:t>
          </a:r>
          <a:r>
            <a:rPr lang="en-US" sz="1350" baseline="0" dirty="0" err="1" smtClean="0">
              <a:latin typeface="Times New Roman" pitchFamily="18" charset="0"/>
              <a:cs typeface="Times New Roman" pitchFamily="18" charset="0"/>
            </a:rPr>
            <a:t>toàn</a:t>
          </a:r>
          <a:r>
            <a:rPr lang="en-US" sz="1350" baseline="0" dirty="0" smtClean="0">
              <a:latin typeface="Times New Roman" pitchFamily="18" charset="0"/>
              <a:cs typeface="Times New Roman" pitchFamily="18" charset="0"/>
            </a:rPr>
            <a:t> </a:t>
          </a:r>
          <a:r>
            <a:rPr lang="en-US" sz="1350" baseline="0" dirty="0" err="1" smtClean="0">
              <a:latin typeface="Times New Roman" pitchFamily="18" charset="0"/>
              <a:cs typeface="Times New Roman" pitchFamily="18" charset="0"/>
            </a:rPr>
            <a:t>quốc</a:t>
          </a:r>
          <a:r>
            <a:rPr lang="en-US" sz="1350" baseline="0" dirty="0" smtClean="0">
              <a:latin typeface="Times New Roman" pitchFamily="18" charset="0"/>
              <a:cs typeface="Times New Roman" pitchFamily="18" charset="0"/>
            </a:rPr>
            <a:t> </a:t>
          </a:r>
          <a:r>
            <a:rPr lang="en-US" sz="1350" baseline="0" dirty="0" err="1" smtClean="0">
              <a:latin typeface="Times New Roman" pitchFamily="18" charset="0"/>
              <a:cs typeface="Times New Roman" pitchFamily="18" charset="0"/>
            </a:rPr>
            <a:t>lần</a:t>
          </a:r>
          <a:r>
            <a:rPr lang="en-US" sz="1350" baseline="0" dirty="0" smtClean="0">
              <a:latin typeface="Times New Roman" pitchFamily="18" charset="0"/>
              <a:cs typeface="Times New Roman" pitchFamily="18" charset="0"/>
            </a:rPr>
            <a:t> </a:t>
          </a:r>
          <a:r>
            <a:rPr lang="en-US" sz="1350" baseline="0" dirty="0" err="1" smtClean="0">
              <a:latin typeface="Times New Roman" pitchFamily="18" charset="0"/>
              <a:cs typeface="Times New Roman" pitchFamily="18" charset="0"/>
            </a:rPr>
            <a:t>thứ</a:t>
          </a:r>
          <a:r>
            <a:rPr lang="en-US" sz="1350" baseline="0" dirty="0" smtClean="0">
              <a:latin typeface="Times New Roman" pitchFamily="18" charset="0"/>
              <a:cs typeface="Times New Roman" pitchFamily="18" charset="0"/>
            </a:rPr>
            <a:t> XII </a:t>
          </a:r>
          <a:r>
            <a:rPr lang="en-US" sz="1350" dirty="0" err="1" smtClean="0">
              <a:latin typeface="Times New Roman" pitchFamily="18" charset="0"/>
              <a:cs typeface="Times New Roman" pitchFamily="18" charset="0"/>
            </a:rPr>
            <a:t>tại</a:t>
          </a:r>
          <a:r>
            <a:rPr lang="en-US" sz="1350" dirty="0" smtClean="0">
              <a:latin typeface="Times New Roman" pitchFamily="18" charset="0"/>
              <a:cs typeface="Times New Roman" pitchFamily="18" charset="0"/>
            </a:rPr>
            <a:t> 11 </a:t>
          </a:r>
          <a:r>
            <a:rPr lang="en-US" sz="1350" dirty="0" err="1" smtClean="0">
              <a:latin typeface="Times New Roman" pitchFamily="18" charset="0"/>
              <a:cs typeface="Times New Roman" pitchFamily="18" charset="0"/>
            </a:rPr>
            <a:t>tỉnh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thành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phố</a:t>
          </a:r>
          <a:endParaRPr lang="en-US" sz="1350" b="0" i="0" dirty="0">
            <a:latin typeface="Times New Roman" pitchFamily="18" charset="0"/>
            <a:cs typeface="Times New Roman" pitchFamily="18" charset="0"/>
          </a:endParaRPr>
        </a:p>
      </dgm:t>
    </dgm:pt>
    <dgm:pt modelId="{4BE7B77D-E659-4ED2-B16B-32271D3A1E4A}" type="parTrans" cxnId="{76553974-D5C3-4E7A-9212-677BBAABD25A}">
      <dgm:prSet/>
      <dgm:spPr/>
      <dgm:t>
        <a:bodyPr/>
        <a:lstStyle/>
        <a:p>
          <a:endParaRPr lang="en-US"/>
        </a:p>
      </dgm:t>
    </dgm:pt>
    <dgm:pt modelId="{B1D99001-389C-4695-A151-A0DC2D91D583}" type="sibTrans" cxnId="{76553974-D5C3-4E7A-9212-677BBAABD25A}">
      <dgm:prSet/>
      <dgm:spPr/>
      <dgm:t>
        <a:bodyPr/>
        <a:lstStyle/>
        <a:p>
          <a:endParaRPr lang="en-US"/>
        </a:p>
      </dgm:t>
    </dgm:pt>
    <dgm:pt modelId="{22661DB2-9375-4149-9E22-5349BBE0BFB3}">
      <dgm:prSet/>
      <dgm:spPr/>
      <dgm:t>
        <a:bodyPr/>
        <a:lstStyle/>
        <a:p>
          <a:r>
            <a:rPr lang="en-US" dirty="0" smtClean="0"/>
            <a:t>4</a:t>
          </a:r>
          <a:endParaRPr lang="en-US" dirty="0"/>
        </a:p>
      </dgm:t>
    </dgm:pt>
    <dgm:pt modelId="{F5E747B5-D9BA-4AD0-B126-86D5C27DF954}" type="parTrans" cxnId="{8A202C4E-CD72-4129-B6DE-5370A5D3237B}">
      <dgm:prSet/>
      <dgm:spPr/>
      <dgm:t>
        <a:bodyPr/>
        <a:lstStyle/>
        <a:p>
          <a:endParaRPr lang="en-US"/>
        </a:p>
      </dgm:t>
    </dgm:pt>
    <dgm:pt modelId="{0CD93BCD-2A16-420F-B6B1-3DC60EA9104A}" type="sibTrans" cxnId="{8A202C4E-CD72-4129-B6DE-5370A5D3237B}">
      <dgm:prSet/>
      <dgm:spPr/>
      <dgm:t>
        <a:bodyPr/>
        <a:lstStyle/>
        <a:p>
          <a:endParaRPr lang="en-US"/>
        </a:p>
      </dgm:t>
    </dgm:pt>
    <dgm:pt modelId="{864C0DF3-9903-4F0F-B417-5E2DEAC785F7}">
      <dgm:prSet/>
      <dgm:spPr/>
      <dgm:t>
        <a:bodyPr/>
        <a:lstStyle/>
        <a:p>
          <a:r>
            <a:rPr lang="en-US" dirty="0" smtClean="0"/>
            <a:t>5</a:t>
          </a:r>
          <a:endParaRPr lang="en-US" dirty="0"/>
        </a:p>
      </dgm:t>
    </dgm:pt>
    <dgm:pt modelId="{001B9505-A1C9-4C7A-A1BC-95BC8AE7C010}" type="parTrans" cxnId="{A3409381-5319-4341-AEFD-9237B765CA23}">
      <dgm:prSet/>
      <dgm:spPr/>
      <dgm:t>
        <a:bodyPr/>
        <a:lstStyle/>
        <a:p>
          <a:endParaRPr lang="en-US"/>
        </a:p>
      </dgm:t>
    </dgm:pt>
    <dgm:pt modelId="{577FB001-7F79-4240-B556-A45E694D2A24}" type="sibTrans" cxnId="{A3409381-5319-4341-AEFD-9237B765CA23}">
      <dgm:prSet/>
      <dgm:spPr/>
      <dgm:t>
        <a:bodyPr/>
        <a:lstStyle/>
        <a:p>
          <a:endParaRPr lang="en-US"/>
        </a:p>
      </dgm:t>
    </dgm:pt>
    <dgm:pt modelId="{76728A62-C9DD-4EB9-8985-2718A42D5683}">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Tổng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kết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trao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giải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cuộc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ảnh</a:t>
          </a:r>
          <a:r>
            <a:rPr lang="en-US" sz="1400" dirty="0" smtClean="0">
              <a:latin typeface="Times New Roman" pitchFamily="18" charset="0"/>
              <a:cs typeface="Times New Roman" pitchFamily="18" charset="0"/>
            </a:rPr>
            <a:t>, video </a:t>
          </a:r>
          <a:r>
            <a:rPr lang="en-US" sz="1400" i="1" dirty="0" smtClean="0">
              <a:latin typeface="Times New Roman" pitchFamily="18" charset="0"/>
              <a:cs typeface="Times New Roman" pitchFamily="18" charset="0"/>
            </a:rPr>
            <a:t>“</a:t>
          </a:r>
          <a:r>
            <a:rPr lang="en-US" sz="1400" i="1" dirty="0" err="1" smtClean="0">
              <a:latin typeface="Times New Roman" pitchFamily="18" charset="0"/>
              <a:cs typeface="Times New Roman" pitchFamily="18" charset="0"/>
            </a:rPr>
            <a:t>Dưới</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bóng</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cờ</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Tổ</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quốc</a:t>
          </a:r>
          <a:r>
            <a:rPr lang="en-US" sz="1400" i="1" dirty="0" smtClean="0">
              <a:latin typeface="Times New Roman" pitchFamily="18" charset="0"/>
              <a:cs typeface="Times New Roman" pitchFamily="18" charset="0"/>
            </a:rPr>
            <a:t>”</a:t>
          </a:r>
          <a:endParaRPr lang="en-US" sz="1400" dirty="0" smtClean="0">
            <a:latin typeface="Times New Roman" pitchFamily="18" charset="0"/>
            <a:cs typeface="Times New Roman" pitchFamily="18" charset="0"/>
          </a:endParaRPr>
        </a:p>
      </dgm:t>
    </dgm:pt>
    <dgm:pt modelId="{F61FD99B-1170-4DCB-AEA8-4057C49CEA83}" type="parTrans" cxnId="{F4DBA0BF-35E0-4B86-8F5E-2CE6E9B75D18}">
      <dgm:prSet/>
      <dgm:spPr/>
      <dgm:t>
        <a:bodyPr/>
        <a:lstStyle/>
        <a:p>
          <a:endParaRPr lang="en-US"/>
        </a:p>
      </dgm:t>
    </dgm:pt>
    <dgm:pt modelId="{34FFDC84-4695-418A-A815-F45E94CBCB95}" type="sibTrans" cxnId="{F4DBA0BF-35E0-4B86-8F5E-2CE6E9B75D18}">
      <dgm:prSet/>
      <dgm:spPr/>
      <dgm:t>
        <a:bodyPr/>
        <a:lstStyle/>
        <a:p>
          <a:endParaRPr lang="en-US"/>
        </a:p>
      </dgm:t>
    </dgm:pt>
    <dgm:pt modelId="{DDBD54AD-ACC0-4DA7-AD50-3CE545FC8FBF}">
      <dgm:prSet/>
      <dgm:spPr/>
      <dgm:t>
        <a:bodyPr/>
        <a:lstStyle/>
        <a:p>
          <a:r>
            <a:rPr lang="en-US" dirty="0" smtClean="0"/>
            <a:t>6</a:t>
          </a:r>
          <a:endParaRPr lang="en-US" dirty="0"/>
        </a:p>
      </dgm:t>
    </dgm:pt>
    <dgm:pt modelId="{8416A49F-D69B-4405-AB7E-0068A9B74F16}" type="parTrans" cxnId="{43991BA7-F0A0-43AA-BD60-4B3664F839B1}">
      <dgm:prSet/>
      <dgm:spPr/>
      <dgm:t>
        <a:bodyPr/>
        <a:lstStyle/>
        <a:p>
          <a:endParaRPr lang="en-US"/>
        </a:p>
      </dgm:t>
    </dgm:pt>
    <dgm:pt modelId="{B35306FD-EE37-4F07-A308-41AE5E6CBBB9}" type="sibTrans" cxnId="{43991BA7-F0A0-43AA-BD60-4B3664F839B1}">
      <dgm:prSet/>
      <dgm:spPr/>
      <dgm:t>
        <a:bodyPr/>
        <a:lstStyle/>
        <a:p>
          <a:endParaRPr lang="en-US"/>
        </a:p>
      </dgm:t>
    </dgm:pt>
    <dgm:pt modelId="{E94B4F6B-8D9F-4431-BD98-0E918391B3F2}">
      <dgm:prSet custT="1"/>
      <dgm:spPr/>
      <dgm:t>
        <a:bodyPr/>
        <a:lstStyle/>
        <a:p>
          <a:r>
            <a:rPr lang="en-US" sz="1400" dirty="0" err="1" smtClean="0">
              <a:latin typeface="Times New Roman" pitchFamily="18" charset="0"/>
              <a:cs typeface="Times New Roman" pitchFamily="18" charset="0"/>
            </a:rPr>
            <a:t>Giải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thể</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thao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Sinh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viên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Việt</a:t>
          </a:r>
          <a:r>
            <a:rPr lang="en-US" sz="1400" dirty="0" smtClean="0">
              <a:latin typeface="Times New Roman" pitchFamily="18" charset="0"/>
              <a:cs typeface="Times New Roman" pitchFamily="18" charset="0"/>
            </a:rPr>
            <a:t> Nam (VUG) </a:t>
          </a:r>
          <a:r>
            <a:rPr lang="en-US" sz="1400" dirty="0" err="1" smtClean="0">
              <a:latin typeface="Times New Roman" pitchFamily="18" charset="0"/>
              <a:cs typeface="Times New Roman" pitchFamily="18" charset="0"/>
            </a:rPr>
            <a:t>năm</a:t>
          </a:r>
          <a:r>
            <a:rPr lang="en-US" sz="1400" dirty="0" smtClean="0">
              <a:latin typeface="Times New Roman" pitchFamily="18" charset="0"/>
              <a:cs typeface="Times New Roman" pitchFamily="18" charset="0"/>
            </a:rPr>
            <a:t>  2015</a:t>
          </a:r>
          <a:endParaRPr lang="en-US" sz="1400" dirty="0">
            <a:latin typeface="Times New Roman" pitchFamily="18" charset="0"/>
            <a:cs typeface="Times New Roman" pitchFamily="18" charset="0"/>
          </a:endParaRPr>
        </a:p>
      </dgm:t>
    </dgm:pt>
    <dgm:pt modelId="{3CB9792E-2B7A-4C31-AD20-72E533284967}" type="parTrans" cxnId="{3C8F357C-6BBB-4041-9910-C2F8E79F2E00}">
      <dgm:prSet/>
      <dgm:spPr/>
      <dgm:t>
        <a:bodyPr/>
        <a:lstStyle/>
        <a:p>
          <a:endParaRPr lang="en-US"/>
        </a:p>
      </dgm:t>
    </dgm:pt>
    <dgm:pt modelId="{D8ABAEB1-5906-4285-96F1-1F81A636279F}" type="sibTrans" cxnId="{3C8F357C-6BBB-4041-9910-C2F8E79F2E00}">
      <dgm:prSet/>
      <dgm:spPr/>
      <dgm:t>
        <a:bodyPr/>
        <a:lstStyle/>
        <a:p>
          <a:endParaRPr lang="en-US"/>
        </a:p>
      </dgm:t>
    </dgm:pt>
    <dgm:pt modelId="{4CEC10D2-436F-4041-AEB8-F7B913EC7CA1}">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Trao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Học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bổng</a:t>
          </a:r>
          <a:r>
            <a:rPr lang="en-US" sz="1400" dirty="0" smtClean="0">
              <a:latin typeface="Times New Roman" pitchFamily="18" charset="0"/>
              <a:cs typeface="Times New Roman" pitchFamily="18" charset="0"/>
            </a:rPr>
            <a:t> Canon - </a:t>
          </a:r>
          <a:r>
            <a:rPr lang="en-US" sz="1400" dirty="0" err="1" smtClean="0">
              <a:latin typeface="Times New Roman" pitchFamily="18" charset="0"/>
              <a:cs typeface="Times New Roman" pitchFamily="18" charset="0"/>
            </a:rPr>
            <a:t>Chắp</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cánh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nhân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tài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năm</a:t>
          </a:r>
          <a:r>
            <a:rPr lang="en-US" sz="1400" dirty="0" smtClean="0">
              <a:latin typeface="Times New Roman" pitchFamily="18" charset="0"/>
              <a:cs typeface="Times New Roman" pitchFamily="18" charset="0"/>
            </a:rPr>
            <a:t> 2015</a:t>
          </a:r>
        </a:p>
      </dgm:t>
    </dgm:pt>
    <dgm:pt modelId="{452AFD38-196F-4BB3-AFC0-054E70CAD153}" type="parTrans" cxnId="{9FC009D2-A910-49A5-8735-A95D4667E853}">
      <dgm:prSet/>
      <dgm:spPr/>
      <dgm:t>
        <a:bodyPr/>
        <a:lstStyle/>
        <a:p>
          <a:endParaRPr lang="en-US"/>
        </a:p>
      </dgm:t>
    </dgm:pt>
    <dgm:pt modelId="{FE011B18-3497-40D5-9AB0-489F0CEAD121}" type="sibTrans" cxnId="{9FC009D2-A910-49A5-8735-A95D4667E853}">
      <dgm:prSet/>
      <dgm:spPr/>
      <dgm:t>
        <a:bodyPr/>
        <a:lstStyle/>
        <a:p>
          <a:endParaRPr lang="en-US"/>
        </a:p>
      </dgm:t>
    </dgm:pt>
    <dgm:pt modelId="{4FB3D0C2-CD68-4CBD-9614-EAA0629C07D6}">
      <dgm:prSet/>
      <dgm:spPr/>
      <dgm:t>
        <a:bodyPr/>
        <a:lstStyle/>
        <a:p>
          <a:r>
            <a:rPr lang="en-US" dirty="0" smtClean="0"/>
            <a:t>7</a:t>
          </a:r>
          <a:endParaRPr lang="en-US" dirty="0"/>
        </a:p>
      </dgm:t>
    </dgm:pt>
    <dgm:pt modelId="{C6650CF8-7919-48A1-ABC8-74928BD0BAE7}" type="parTrans" cxnId="{C9401F72-B914-4622-989A-1B8157F8242F}">
      <dgm:prSet/>
      <dgm:spPr/>
      <dgm:t>
        <a:bodyPr/>
        <a:lstStyle/>
        <a:p>
          <a:endParaRPr lang="en-US"/>
        </a:p>
      </dgm:t>
    </dgm:pt>
    <dgm:pt modelId="{687408D5-6216-4E3D-AB09-FEF74796C3BE}" type="sibTrans" cxnId="{C9401F72-B914-4622-989A-1B8157F8242F}">
      <dgm:prSet/>
      <dgm:spPr/>
      <dgm:t>
        <a:bodyPr/>
        <a:lstStyle/>
        <a:p>
          <a:endParaRPr lang="en-US"/>
        </a:p>
      </dgm:t>
    </dgm:pt>
    <dgm:pt modelId="{0D048BA5-274C-4A4B-A8B7-F641E41C3C81}">
      <dgm:prSet custT="1"/>
      <dgm:spPr/>
      <dgm:t>
        <a:bodyPr/>
        <a:lstStyle/>
        <a:p>
          <a:pPr algn="just">
            <a:spcAft>
              <a:spcPts val="0"/>
            </a:spcAft>
          </a:pPr>
          <a:r>
            <a:rPr lang="en-US" sz="1350" dirty="0" err="1" smtClean="0">
              <a:latin typeface="Times New Roman" pitchFamily="18" charset="0"/>
              <a:cs typeface="Times New Roman" pitchFamily="18" charset="0"/>
            </a:rPr>
            <a:t>Phối</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hợp</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với</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Quỹ</a:t>
          </a:r>
          <a:r>
            <a:rPr lang="en-US" sz="1350" dirty="0" smtClean="0">
              <a:latin typeface="Times New Roman" pitchFamily="18" charset="0"/>
              <a:cs typeface="Times New Roman" pitchFamily="18" charset="0"/>
            </a:rPr>
            <a:t> VIFOTEC </a:t>
          </a:r>
          <a:r>
            <a:rPr lang="en-US" sz="1350" dirty="0" err="1" smtClean="0">
              <a:latin typeface="Times New Roman" pitchFamily="18" charset="0"/>
              <a:cs typeface="Times New Roman" pitchFamily="18" charset="0"/>
            </a:rPr>
            <a:t>tổ</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chức</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Tổng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kết</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Cuộc</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thi</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sáng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tạo</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trong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thanh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thiếu</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niên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và</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nhi</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đồng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toàn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quốc</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lần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thứ</a:t>
          </a:r>
          <a:r>
            <a:rPr lang="en-US" sz="1350" dirty="0" smtClean="0">
              <a:latin typeface="Times New Roman" pitchFamily="18" charset="0"/>
              <a:cs typeface="Times New Roman" pitchFamily="18" charset="0"/>
            </a:rPr>
            <a:t> XI, </a:t>
          </a:r>
          <a:r>
            <a:rPr lang="en-US" sz="1350" dirty="0" err="1" smtClean="0">
              <a:latin typeface="Times New Roman" pitchFamily="18" charset="0"/>
              <a:cs typeface="Times New Roman" pitchFamily="18" charset="0"/>
            </a:rPr>
            <a:t>phát</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động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cuộc</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thi</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lần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thứ</a:t>
          </a:r>
          <a:r>
            <a:rPr lang="en-US" sz="1350" dirty="0" smtClean="0">
              <a:latin typeface="Times New Roman" pitchFamily="18" charset="0"/>
              <a:cs typeface="Times New Roman" pitchFamily="18" charset="0"/>
            </a:rPr>
            <a:t> XII</a:t>
          </a:r>
          <a:endParaRPr lang="en-US" sz="1350" dirty="0">
            <a:latin typeface="Times New Roman" pitchFamily="18" charset="0"/>
            <a:cs typeface="Times New Roman" pitchFamily="18" charset="0"/>
          </a:endParaRPr>
        </a:p>
      </dgm:t>
    </dgm:pt>
    <dgm:pt modelId="{158F4275-D328-46FD-8632-80AFE0BA9515}" type="parTrans" cxnId="{246BA0A6-D2D9-49A1-B08F-C874E0663EC5}">
      <dgm:prSet/>
      <dgm:spPr/>
      <dgm:t>
        <a:bodyPr/>
        <a:lstStyle/>
        <a:p>
          <a:endParaRPr lang="en-US"/>
        </a:p>
      </dgm:t>
    </dgm:pt>
    <dgm:pt modelId="{792A1E3E-E91E-4652-9356-ED7E118596D2}" type="sibTrans" cxnId="{246BA0A6-D2D9-49A1-B08F-C874E0663EC5}">
      <dgm:prSet/>
      <dgm:spPr/>
      <dgm:t>
        <a:bodyPr/>
        <a:lstStyle/>
        <a:p>
          <a:endParaRPr lang="en-US"/>
        </a:p>
      </dgm:t>
    </dgm:pt>
    <dgm:pt modelId="{090287A8-43F3-4938-A067-C6ACD589366F}">
      <dgm:prSet/>
      <dgm:spPr/>
      <dgm:t>
        <a:bodyPr/>
        <a:lstStyle/>
        <a:p>
          <a:r>
            <a:rPr lang="en-US" dirty="0" smtClean="0"/>
            <a:t>8</a:t>
          </a:r>
          <a:endParaRPr lang="en-US" dirty="0"/>
        </a:p>
      </dgm:t>
    </dgm:pt>
    <dgm:pt modelId="{E0234E2B-4507-45D0-964C-8D663DE2EF1E}" type="parTrans" cxnId="{2EE5BEA3-2E62-47BC-8F87-C9BABE9D12E6}">
      <dgm:prSet/>
      <dgm:spPr/>
      <dgm:t>
        <a:bodyPr/>
        <a:lstStyle/>
        <a:p>
          <a:endParaRPr lang="en-US"/>
        </a:p>
      </dgm:t>
    </dgm:pt>
    <dgm:pt modelId="{849E22F2-1CA9-4C80-A3D6-8D9AA6844BCC}" type="sibTrans" cxnId="{2EE5BEA3-2E62-47BC-8F87-C9BABE9D12E6}">
      <dgm:prSet/>
      <dgm:spPr/>
      <dgm:t>
        <a:bodyPr/>
        <a:lstStyle/>
        <a:p>
          <a:endParaRPr lang="en-US"/>
        </a:p>
      </dgm:t>
    </dgm:pt>
    <dgm:pt modelId="{8943FBC7-FE1E-4119-9791-7E6DED194968}">
      <dgm:prSet custT="1"/>
      <dgm:spPr/>
      <dgm:t>
        <a:bodyPr/>
        <a:lstStyle/>
        <a:p>
          <a:pPr algn="just"/>
          <a:r>
            <a:rPr lang="en-US" sz="1350" dirty="0" err="1" smtClean="0">
              <a:latin typeface="Times New Roman" pitchFamily="18" charset="0"/>
              <a:cs typeface="Times New Roman" pitchFamily="18" charset="0"/>
            </a:rPr>
            <a:t>Tập</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huấn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khoa</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học</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kỹ</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thuật</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cho</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thanh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niên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và</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ra</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quân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xây</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dựng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Làng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thanh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niên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thành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làng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văn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hoá</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và</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nông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thôn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mới</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tại</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Làng</a:t>
          </a:r>
          <a:r>
            <a:rPr lang="en-US" sz="1350" dirty="0" smtClean="0">
              <a:latin typeface="Times New Roman" pitchFamily="18" charset="0"/>
              <a:cs typeface="Times New Roman" pitchFamily="18" charset="0"/>
            </a:rPr>
            <a:t> TNLN </a:t>
          </a:r>
          <a:r>
            <a:rPr lang="en-US" sz="1350" dirty="0" err="1" smtClean="0">
              <a:latin typeface="Times New Roman" pitchFamily="18" charset="0"/>
              <a:cs typeface="Times New Roman" pitchFamily="18" charset="0"/>
            </a:rPr>
            <a:t>Ninh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Điền</a:t>
          </a:r>
          <a:r>
            <a:rPr lang="en-US" sz="1350" dirty="0" smtClean="0">
              <a:latin typeface="Times New Roman" pitchFamily="18" charset="0"/>
              <a:cs typeface="Times New Roman" pitchFamily="18" charset="0"/>
            </a:rPr>
            <a:t> - </a:t>
          </a:r>
          <a:r>
            <a:rPr lang="en-US" sz="1350" dirty="0" err="1" smtClean="0">
              <a:latin typeface="Times New Roman" pitchFamily="18" charset="0"/>
              <a:cs typeface="Times New Roman" pitchFamily="18" charset="0"/>
            </a:rPr>
            <a:t>Tây</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Ninh</a:t>
          </a:r>
          <a:r>
            <a:rPr lang="en-US" sz="1350" dirty="0" smtClean="0">
              <a:latin typeface="Times New Roman" pitchFamily="18" charset="0"/>
              <a:cs typeface="Times New Roman" pitchFamily="18" charset="0"/>
            </a:rPr>
            <a:t>.</a:t>
          </a:r>
          <a:endParaRPr lang="en-US" sz="1350" dirty="0">
            <a:latin typeface="Times New Roman" pitchFamily="18" charset="0"/>
            <a:cs typeface="Times New Roman" pitchFamily="18" charset="0"/>
          </a:endParaRPr>
        </a:p>
      </dgm:t>
    </dgm:pt>
    <dgm:pt modelId="{4164B2DA-DCD2-41A7-BC17-F00431081B42}" type="parTrans" cxnId="{4908D6B0-3061-4F03-A92B-63D787BA5366}">
      <dgm:prSet/>
      <dgm:spPr/>
      <dgm:t>
        <a:bodyPr/>
        <a:lstStyle/>
        <a:p>
          <a:endParaRPr lang="en-US"/>
        </a:p>
      </dgm:t>
    </dgm:pt>
    <dgm:pt modelId="{302A18E4-9C99-434D-8209-9EDAF7A9C35E}" type="sibTrans" cxnId="{4908D6B0-3061-4F03-A92B-63D787BA5366}">
      <dgm:prSet/>
      <dgm:spPr/>
      <dgm:t>
        <a:bodyPr/>
        <a:lstStyle/>
        <a:p>
          <a:endParaRPr lang="en-US"/>
        </a:p>
      </dgm:t>
    </dgm:pt>
    <dgm:pt modelId="{4346B6E4-D76A-48AA-9528-6BBA25EEA664}">
      <dgm:prSet/>
      <dgm:spPr/>
      <dgm:t>
        <a:bodyPr/>
        <a:lstStyle/>
        <a:p>
          <a:r>
            <a:rPr lang="en-US" dirty="0" smtClean="0"/>
            <a:t>9</a:t>
          </a:r>
          <a:endParaRPr lang="en-US" dirty="0"/>
        </a:p>
      </dgm:t>
    </dgm:pt>
    <dgm:pt modelId="{5DFD5278-FECC-4ED5-A1BF-DC201BC00921}" type="parTrans" cxnId="{A11431A3-A905-4574-9D1C-DA9E7147A34F}">
      <dgm:prSet/>
      <dgm:spPr/>
      <dgm:t>
        <a:bodyPr/>
        <a:lstStyle/>
        <a:p>
          <a:endParaRPr lang="en-US"/>
        </a:p>
      </dgm:t>
    </dgm:pt>
    <dgm:pt modelId="{E65B0748-7C17-4480-ADC7-6A2E2A616A25}" type="sibTrans" cxnId="{A11431A3-A905-4574-9D1C-DA9E7147A34F}">
      <dgm:prSet/>
      <dgm:spPr/>
      <dgm:t>
        <a:bodyPr/>
        <a:lstStyle/>
        <a:p>
          <a:endParaRPr lang="en-US"/>
        </a:p>
      </dgm:t>
    </dgm:pt>
    <dgm:pt modelId="{2A79352B-6062-41C5-8295-55F73A5A523A}">
      <dgm:prSet/>
      <dgm:spPr/>
      <dgm:t>
        <a:bodyPr/>
        <a:lstStyle/>
        <a:p>
          <a:r>
            <a:rPr lang="en-US" dirty="0" smtClean="0"/>
            <a:t>10</a:t>
          </a:r>
          <a:endParaRPr lang="en-US" dirty="0"/>
        </a:p>
      </dgm:t>
    </dgm:pt>
    <dgm:pt modelId="{3A6ADC1A-ED28-4EA7-BAD3-107FE6562ACC}" type="parTrans" cxnId="{3D91D28B-098A-4E48-BFAC-E47E90AA4581}">
      <dgm:prSet/>
      <dgm:spPr/>
      <dgm:t>
        <a:bodyPr/>
        <a:lstStyle/>
        <a:p>
          <a:endParaRPr lang="en-US"/>
        </a:p>
      </dgm:t>
    </dgm:pt>
    <dgm:pt modelId="{0CB8DEAB-4C27-4D50-A1C1-F9A0B266A740}" type="sibTrans" cxnId="{3D91D28B-098A-4E48-BFAC-E47E90AA4581}">
      <dgm:prSet/>
      <dgm:spPr/>
      <dgm:t>
        <a:bodyPr/>
        <a:lstStyle/>
        <a:p>
          <a:endParaRPr lang="en-US"/>
        </a:p>
      </dgm:t>
    </dgm:pt>
    <dgm:pt modelId="{8CCB89D1-175C-4B74-8E9A-85653DE2A9A2}">
      <dgm:prSet custT="1"/>
      <dgm:spPr/>
      <dgm:t>
        <a:bodyPr/>
        <a:lstStyle/>
        <a:p>
          <a:r>
            <a:rPr lang="en-US" sz="1400" dirty="0" err="1" smtClean="0">
              <a:latin typeface="Times New Roman" pitchFamily="18" charset="0"/>
              <a:cs typeface="Times New Roman" pitchFamily="18" charset="0"/>
            </a:rPr>
            <a:t>Hội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công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chức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viên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chức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trẻ</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giỏi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cơ</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quan</a:t>
          </a:r>
          <a:r>
            <a:rPr lang="en-US" sz="1400" dirty="0" smtClean="0">
              <a:latin typeface="Times New Roman" pitchFamily="18" charset="0"/>
              <a:cs typeface="Times New Roman" pitchFamily="18" charset="0"/>
            </a:rPr>
            <a:t> Trung </a:t>
          </a:r>
          <a:r>
            <a:rPr lang="en-US" sz="1400" dirty="0" err="1" smtClean="0">
              <a:latin typeface="Times New Roman" pitchFamily="18" charset="0"/>
              <a:cs typeface="Times New Roman" pitchFamily="18" charset="0"/>
            </a:rPr>
            <a:t>ương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Đoàn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năm</a:t>
          </a:r>
          <a:r>
            <a:rPr lang="en-US" sz="1400" dirty="0" smtClean="0">
              <a:latin typeface="Times New Roman" pitchFamily="18" charset="0"/>
              <a:cs typeface="Times New Roman" pitchFamily="18" charset="0"/>
            </a:rPr>
            <a:t> 2015</a:t>
          </a:r>
          <a:endParaRPr lang="en-US" sz="1400" dirty="0">
            <a:latin typeface="Times New Roman" pitchFamily="18" charset="0"/>
            <a:cs typeface="Times New Roman" pitchFamily="18" charset="0"/>
          </a:endParaRPr>
        </a:p>
      </dgm:t>
    </dgm:pt>
    <dgm:pt modelId="{FFE4D1C2-FED8-4787-945F-328326BCF71D}" type="parTrans" cxnId="{DCCDC669-52AA-4ACA-A3B1-672186DA0A84}">
      <dgm:prSet/>
      <dgm:spPr/>
      <dgm:t>
        <a:bodyPr/>
        <a:lstStyle/>
        <a:p>
          <a:endParaRPr lang="en-US"/>
        </a:p>
      </dgm:t>
    </dgm:pt>
    <dgm:pt modelId="{B7B65EB3-1FE7-4C9F-9579-565CBCF3451D}" type="sibTrans" cxnId="{DCCDC669-52AA-4ACA-A3B1-672186DA0A84}">
      <dgm:prSet/>
      <dgm:spPr/>
      <dgm:t>
        <a:bodyPr/>
        <a:lstStyle/>
        <a:p>
          <a:endParaRPr lang="en-US"/>
        </a:p>
      </dgm:t>
    </dgm:pt>
    <dgm:pt modelId="{7A7867F9-032C-4D86-84B3-B74E796FD4AC}">
      <dgm:prSet/>
      <dgm:spPr/>
      <dgm:t>
        <a:bodyPr/>
        <a:lstStyle/>
        <a:p>
          <a:r>
            <a:rPr lang="en-US" dirty="0" smtClean="0"/>
            <a:t>11</a:t>
          </a:r>
          <a:endParaRPr lang="en-US" dirty="0"/>
        </a:p>
      </dgm:t>
    </dgm:pt>
    <dgm:pt modelId="{5CEFC80D-3A18-4EB9-9961-D147E99600EF}" type="parTrans" cxnId="{89058EFA-5CF9-40B1-9538-CC2B119512A3}">
      <dgm:prSet/>
      <dgm:spPr/>
      <dgm:t>
        <a:bodyPr/>
        <a:lstStyle/>
        <a:p>
          <a:endParaRPr lang="en-US"/>
        </a:p>
      </dgm:t>
    </dgm:pt>
    <dgm:pt modelId="{018DD0FD-6A7B-4A38-B213-3368AA7FE134}" type="sibTrans" cxnId="{89058EFA-5CF9-40B1-9538-CC2B119512A3}">
      <dgm:prSet/>
      <dgm:spPr/>
      <dgm:t>
        <a:bodyPr/>
        <a:lstStyle/>
        <a:p>
          <a:endParaRPr lang="en-US"/>
        </a:p>
      </dgm:t>
    </dgm:pt>
    <dgm:pt modelId="{611C1F7A-D153-4B10-8CB4-5C9E4370577C}">
      <dgm:prSet custT="1"/>
      <dgm:spPr/>
      <dgm:t>
        <a:bodyPr/>
        <a:lstStyle/>
        <a:p>
          <a:r>
            <a:rPr lang="en-US" sz="1400" dirty="0" err="1" smtClean="0">
              <a:latin typeface="Times New Roman" pitchFamily="18" charset="0"/>
              <a:cs typeface="Times New Roman" pitchFamily="18" charset="0"/>
            </a:rPr>
            <a:t>Hội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thi</a:t>
          </a:r>
          <a:r>
            <a:rPr lang="en-US" sz="1400" dirty="0" smtClean="0">
              <a:latin typeface="Times New Roman" pitchFamily="18" charset="0"/>
              <a:cs typeface="Times New Roman" pitchFamily="18" charset="0"/>
            </a:rPr>
            <a:t> tin </a:t>
          </a:r>
          <a:r>
            <a:rPr lang="en-US" sz="1400" dirty="0" err="1" smtClean="0">
              <a:latin typeface="Times New Roman" pitchFamily="18" charset="0"/>
              <a:cs typeface="Times New Roman" pitchFamily="18" charset="0"/>
            </a:rPr>
            <a:t>học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khối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cán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bộ</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công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chức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trẻ</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toàn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quốc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lần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thứ</a:t>
          </a:r>
          <a:r>
            <a:rPr lang="en-US" sz="1400" dirty="0" smtClean="0">
              <a:latin typeface="Times New Roman" pitchFamily="18" charset="0"/>
              <a:cs typeface="Times New Roman" pitchFamily="18" charset="0"/>
            </a:rPr>
            <a:t> 3 </a:t>
          </a:r>
          <a:endParaRPr lang="en-US" sz="1400" dirty="0">
            <a:latin typeface="Times New Roman" pitchFamily="18" charset="0"/>
            <a:cs typeface="Times New Roman" pitchFamily="18" charset="0"/>
          </a:endParaRPr>
        </a:p>
      </dgm:t>
    </dgm:pt>
    <dgm:pt modelId="{B849673B-4FBE-4C7C-B06D-3AFAF1DE1861}" type="parTrans" cxnId="{AA95530C-0935-45F6-92D6-3081467CB6BE}">
      <dgm:prSet/>
      <dgm:spPr/>
      <dgm:t>
        <a:bodyPr/>
        <a:lstStyle/>
        <a:p>
          <a:endParaRPr lang="en-US"/>
        </a:p>
      </dgm:t>
    </dgm:pt>
    <dgm:pt modelId="{3D06F841-24C3-42AB-BCA1-BE7802BF475D}" type="sibTrans" cxnId="{AA95530C-0935-45F6-92D6-3081467CB6BE}">
      <dgm:prSet/>
      <dgm:spPr/>
      <dgm:t>
        <a:bodyPr/>
        <a:lstStyle/>
        <a:p>
          <a:endParaRPr lang="en-US"/>
        </a:p>
      </dgm:t>
    </dgm:pt>
    <dgm:pt modelId="{3D48F85F-BA2F-46C5-968C-56C25F0D4750}">
      <dgm:prSet/>
      <dgm:spPr/>
      <dgm:t>
        <a:bodyPr/>
        <a:lstStyle/>
        <a:p>
          <a:r>
            <a:rPr lang="en-US" dirty="0" smtClean="0"/>
            <a:t>12</a:t>
          </a:r>
          <a:endParaRPr lang="en-US" dirty="0"/>
        </a:p>
      </dgm:t>
    </dgm:pt>
    <dgm:pt modelId="{3B5C62D0-F3B6-478E-BF6A-425C8674DFB3}" type="parTrans" cxnId="{6D1EB61C-7F88-4304-AC79-63B81DD4B7E0}">
      <dgm:prSet/>
      <dgm:spPr/>
      <dgm:t>
        <a:bodyPr/>
        <a:lstStyle/>
        <a:p>
          <a:endParaRPr lang="en-US"/>
        </a:p>
      </dgm:t>
    </dgm:pt>
    <dgm:pt modelId="{575EBB70-B3B4-45BC-B1CA-609B6D46341E}" type="sibTrans" cxnId="{6D1EB61C-7F88-4304-AC79-63B81DD4B7E0}">
      <dgm:prSet/>
      <dgm:spPr/>
      <dgm:t>
        <a:bodyPr/>
        <a:lstStyle/>
        <a:p>
          <a:endParaRPr lang="en-US"/>
        </a:p>
      </dgm:t>
    </dgm:pt>
    <dgm:pt modelId="{9D873D4F-6AB3-4445-984B-17DBC065669B}">
      <dgm:prSet custT="1"/>
      <dgm:spPr/>
      <dgm:t>
        <a:bodyPr/>
        <a:lstStyle/>
        <a:p>
          <a:r>
            <a:rPr lang="en-US" sz="1400" dirty="0" err="1" smtClean="0">
              <a:latin typeface="Times New Roman" pitchFamily="18" charset="0"/>
              <a:cs typeface="Times New Roman" pitchFamily="18" charset="0"/>
            </a:rPr>
            <a:t>Hội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thảo</a:t>
          </a:r>
          <a:r>
            <a:rPr lang="en-US" sz="1400" dirty="0" smtClean="0">
              <a:latin typeface="Times New Roman" pitchFamily="18" charset="0"/>
              <a:cs typeface="Times New Roman" pitchFamily="18" charset="0"/>
            </a:rPr>
            <a:t> </a:t>
          </a:r>
          <a:r>
            <a:rPr lang="en-US" sz="1400" i="1" dirty="0" smtClean="0">
              <a:latin typeface="Times New Roman" pitchFamily="18" charset="0"/>
              <a:cs typeface="Times New Roman" pitchFamily="18" charset="0"/>
            </a:rPr>
            <a:t>“</a:t>
          </a:r>
          <a:r>
            <a:rPr lang="en-US" sz="1400" i="1" dirty="0" err="1" smtClean="0">
              <a:latin typeface="Times New Roman" pitchFamily="18" charset="0"/>
              <a:cs typeface="Times New Roman" pitchFamily="18" charset="0"/>
            </a:rPr>
            <a:t>Đánh</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giá</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hiệu</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quả</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triển</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khai</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thực</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hiện</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các</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chính</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sách</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của</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Nhà</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nước</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về</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học</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nghề</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và</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tạo</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việc</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làm</a:t>
          </a:r>
          <a:r>
            <a:rPr lang="en-US" sz="1400" i="1" dirty="0" smtClean="0">
              <a:latin typeface="Times New Roman" pitchFamily="18" charset="0"/>
              <a:cs typeface="Times New Roman" pitchFamily="18" charset="0"/>
            </a:rPr>
            <a: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Hội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thảo</a:t>
          </a:r>
          <a:r>
            <a:rPr lang="en-US" sz="1400" dirty="0" smtClean="0">
              <a:latin typeface="Times New Roman" pitchFamily="18" charset="0"/>
              <a:cs typeface="Times New Roman" pitchFamily="18" charset="0"/>
            </a:rPr>
            <a:t> </a:t>
          </a:r>
          <a:r>
            <a:rPr lang="en-US" sz="1400" i="1" dirty="0" smtClean="0">
              <a:latin typeface="Times New Roman" pitchFamily="18" charset="0"/>
              <a:cs typeface="Times New Roman" pitchFamily="18" charset="0"/>
            </a:rPr>
            <a:t>“</a:t>
          </a:r>
          <a:r>
            <a:rPr lang="en-US" sz="1400" i="1" dirty="0" err="1" smtClean="0">
              <a:latin typeface="Times New Roman" pitchFamily="18" charset="0"/>
              <a:cs typeface="Times New Roman" pitchFamily="18" charset="0"/>
            </a:rPr>
            <a:t>Tình</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hình</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tư</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vấn</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hướng</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nghiệp</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cho</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học</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sinh</a:t>
          </a:r>
          <a:r>
            <a:rPr lang="en-US" sz="1400" i="1" dirty="0" smtClean="0">
              <a:latin typeface="Times New Roman" pitchFamily="18" charset="0"/>
              <a:cs typeface="Times New Roman" pitchFamily="18" charset="0"/>
            </a:rPr>
            <a:t> THCS, THPT”. </a:t>
          </a:r>
          <a:endParaRPr lang="en-US" sz="1400" dirty="0">
            <a:latin typeface="Times New Roman" pitchFamily="18" charset="0"/>
            <a:cs typeface="Times New Roman" pitchFamily="18" charset="0"/>
          </a:endParaRPr>
        </a:p>
      </dgm:t>
    </dgm:pt>
    <dgm:pt modelId="{21E0E1DC-AF22-4F3E-9473-55787BC0BE2A}" type="parTrans" cxnId="{F2AAC967-195F-4518-82D1-4AC858972348}">
      <dgm:prSet/>
      <dgm:spPr/>
      <dgm:t>
        <a:bodyPr/>
        <a:lstStyle/>
        <a:p>
          <a:endParaRPr lang="en-US"/>
        </a:p>
      </dgm:t>
    </dgm:pt>
    <dgm:pt modelId="{4046239F-5C39-4060-932E-37F8BF60459B}" type="sibTrans" cxnId="{F2AAC967-195F-4518-82D1-4AC858972348}">
      <dgm:prSet/>
      <dgm:spPr/>
      <dgm:t>
        <a:bodyPr/>
        <a:lstStyle/>
        <a:p>
          <a:endParaRPr lang="en-US"/>
        </a:p>
      </dgm:t>
    </dgm:pt>
    <dgm:pt modelId="{BAB5B290-A5DD-4E5D-BC27-54ABFEE8E833}">
      <dgm:prSet custT="1"/>
      <dgm:spPr/>
      <dgm:t>
        <a:bodyPr/>
        <a:lstStyle/>
        <a:p>
          <a:pPr algn="just"/>
          <a:r>
            <a:rPr lang="en-US" sz="1400" dirty="0" err="1" smtClean="0">
              <a:latin typeface="Times New Roman" pitchFamily="18" charset="0"/>
              <a:cs typeface="Times New Roman" pitchFamily="18" charset="0"/>
            </a:rPr>
            <a:t>Kỷ</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niệm</a:t>
          </a:r>
          <a:r>
            <a:rPr lang="en-US" sz="1400" dirty="0" smtClean="0">
              <a:latin typeface="Times New Roman" pitchFamily="18" charset="0"/>
              <a:cs typeface="Times New Roman" pitchFamily="18" charset="0"/>
            </a:rPr>
            <a:t> 59 </a:t>
          </a:r>
          <a:r>
            <a:rPr lang="en-US" sz="1400" dirty="0" err="1" smtClean="0">
              <a:latin typeface="Times New Roman" pitchFamily="18" charset="0"/>
              <a:cs typeface="Times New Roman" pitchFamily="18" charset="0"/>
            </a:rPr>
            <a:t>năm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Ngày</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thành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lập</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Hội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liên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hiệp</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thanh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niên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Việt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nam</a:t>
          </a:r>
          <a:r>
            <a:rPr lang="en-US" sz="1400" dirty="0" smtClean="0">
              <a:latin typeface="Times New Roman" pitchFamily="18" charset="0"/>
              <a:cs typeface="Times New Roman" pitchFamily="18" charset="0"/>
            </a:rPr>
            <a:t> (15/ 10/1956-15/10/2015)</a:t>
          </a:r>
          <a:endParaRPr lang="en-US" sz="1400" dirty="0">
            <a:latin typeface="Times New Roman" pitchFamily="18" charset="0"/>
            <a:cs typeface="Times New Roman" pitchFamily="18" charset="0"/>
          </a:endParaRPr>
        </a:p>
      </dgm:t>
    </dgm:pt>
    <dgm:pt modelId="{03289859-1404-43F7-B2AE-2CCF0BC50F44}" type="sibTrans" cxnId="{932B4554-0F20-449D-8695-0C5F32352DDB}">
      <dgm:prSet/>
      <dgm:spPr/>
      <dgm:t>
        <a:bodyPr/>
        <a:lstStyle/>
        <a:p>
          <a:endParaRPr lang="en-US"/>
        </a:p>
      </dgm:t>
    </dgm:pt>
    <dgm:pt modelId="{C6766C77-78E3-4986-AA11-C3BB55BE598D}" type="parTrans" cxnId="{932B4554-0F20-449D-8695-0C5F32352DDB}">
      <dgm:prSet/>
      <dgm:spPr/>
      <dgm:t>
        <a:bodyPr/>
        <a:lstStyle/>
        <a:p>
          <a:endParaRPr lang="en-US"/>
        </a:p>
      </dgm:t>
    </dgm:pt>
    <dgm:pt modelId="{48B6CC73-E98B-4ABA-B1FB-6602F1807986}">
      <dgm:prSet phldrT="[Text]" custT="1"/>
      <dgm:spPr/>
      <dgm:t>
        <a:bodyPr/>
        <a:lstStyle/>
        <a:p>
          <a:pPr algn="just"/>
          <a:r>
            <a:rPr lang="en-US" sz="1400" dirty="0" err="1" smtClean="0">
              <a:latin typeface="Times New Roman" pitchFamily="18" charset="0"/>
              <a:cs typeface="Times New Roman" pitchFamily="18" charset="0"/>
            </a:rPr>
            <a:t>Trao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giải</a:t>
          </a:r>
          <a:r>
            <a:rPr lang="en-US" sz="140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thưởng</a:t>
          </a:r>
          <a:r>
            <a:rPr lang="en-US" sz="1400" dirty="0" smtClean="0">
              <a:latin typeface="Times New Roman" pitchFamily="18" charset="0"/>
              <a:cs typeface="Times New Roman" pitchFamily="18" charset="0"/>
            </a:rPr>
            <a:t> Sao </a:t>
          </a:r>
          <a:r>
            <a:rPr lang="en-US" sz="1400" dirty="0" err="1" smtClean="0">
              <a:latin typeface="Times New Roman" pitchFamily="18" charset="0"/>
              <a:cs typeface="Times New Roman" pitchFamily="18" charset="0"/>
            </a:rPr>
            <a:t>Vàng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đất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Việt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năm</a:t>
          </a:r>
          <a:r>
            <a:rPr lang="en-US" sz="1400" dirty="0" smtClean="0">
              <a:latin typeface="Times New Roman" pitchFamily="18" charset="0"/>
              <a:cs typeface="Times New Roman" pitchFamily="18" charset="0"/>
            </a:rPr>
            <a:t> 2015</a:t>
          </a:r>
          <a:endParaRPr lang="en-US" sz="1400" i="1" dirty="0">
            <a:latin typeface="Times New Roman" pitchFamily="18" charset="0"/>
            <a:cs typeface="Times New Roman" pitchFamily="18" charset="0"/>
          </a:endParaRPr>
        </a:p>
      </dgm:t>
    </dgm:pt>
    <dgm:pt modelId="{DF021828-747B-4EB3-AADF-5CA76B6572FE}">
      <dgm:prSet phldrT="[Text]"/>
      <dgm:spPr/>
      <dgm:t>
        <a:bodyPr/>
        <a:lstStyle/>
        <a:p>
          <a:r>
            <a:rPr lang="en-US" dirty="0" smtClean="0"/>
            <a:t>3</a:t>
          </a:r>
          <a:endParaRPr lang="en-US" dirty="0"/>
        </a:p>
      </dgm:t>
    </dgm:pt>
    <dgm:pt modelId="{3A71C14C-E47A-4D20-AC9A-844F5C269CDC}" type="sibTrans" cxnId="{02A7220F-D976-4A02-8D9E-2BAA1B1DF412}">
      <dgm:prSet/>
      <dgm:spPr/>
      <dgm:t>
        <a:bodyPr/>
        <a:lstStyle/>
        <a:p>
          <a:endParaRPr lang="en-US"/>
        </a:p>
      </dgm:t>
    </dgm:pt>
    <dgm:pt modelId="{34767137-BAC7-471A-970B-4653CBCAE7C6}" type="parTrans" cxnId="{02A7220F-D976-4A02-8D9E-2BAA1B1DF412}">
      <dgm:prSet/>
      <dgm:spPr/>
      <dgm:t>
        <a:bodyPr/>
        <a:lstStyle/>
        <a:p>
          <a:endParaRPr lang="en-US"/>
        </a:p>
      </dgm:t>
    </dgm:pt>
    <dgm:pt modelId="{BFBAF0FC-AEBD-43F5-A309-96DC0078F002}" type="sibTrans" cxnId="{79589A9B-2D63-4288-9948-1C68619C87FA}">
      <dgm:prSet/>
      <dgm:spPr/>
      <dgm:t>
        <a:bodyPr/>
        <a:lstStyle/>
        <a:p>
          <a:endParaRPr lang="en-US"/>
        </a:p>
      </dgm:t>
    </dgm:pt>
    <dgm:pt modelId="{6624BDD1-CF6A-4BD2-B77E-5C40C5E0B695}" type="parTrans" cxnId="{79589A9B-2D63-4288-9948-1C68619C87FA}">
      <dgm:prSet/>
      <dgm:spPr/>
      <dgm:t>
        <a:bodyPr/>
        <a:lstStyle/>
        <a:p>
          <a:endParaRPr lang="en-US"/>
        </a:p>
      </dgm:t>
    </dgm:pt>
    <dgm:pt modelId="{B1226329-9CB1-451C-84CB-1FB764126B11}" type="pres">
      <dgm:prSet presAssocID="{22855312-D01C-4985-A410-A42437494764}" presName="linearFlow" presStyleCnt="0">
        <dgm:presLayoutVars>
          <dgm:dir/>
          <dgm:animLvl val="lvl"/>
          <dgm:resizeHandles val="exact"/>
        </dgm:presLayoutVars>
      </dgm:prSet>
      <dgm:spPr/>
      <dgm:t>
        <a:bodyPr/>
        <a:lstStyle/>
        <a:p>
          <a:endParaRPr lang="en-US"/>
        </a:p>
      </dgm:t>
    </dgm:pt>
    <dgm:pt modelId="{E573FC40-4E5C-4602-AD27-FFCA66C0F84B}" type="pres">
      <dgm:prSet presAssocID="{C708BB64-8F91-4C8C-B745-FB2A69FB8DF2}" presName="composite" presStyleCnt="0"/>
      <dgm:spPr/>
    </dgm:pt>
    <dgm:pt modelId="{37743962-174D-4DB1-BC81-E7ED70FBF8E7}" type="pres">
      <dgm:prSet presAssocID="{C708BB64-8F91-4C8C-B745-FB2A69FB8DF2}" presName="parentText" presStyleLbl="alignNode1" presStyleIdx="0" presStyleCnt="12" custLinFactNeighborY="-13624">
        <dgm:presLayoutVars>
          <dgm:chMax val="1"/>
          <dgm:bulletEnabled val="1"/>
        </dgm:presLayoutVars>
      </dgm:prSet>
      <dgm:spPr/>
      <dgm:t>
        <a:bodyPr/>
        <a:lstStyle/>
        <a:p>
          <a:endParaRPr lang="en-US"/>
        </a:p>
      </dgm:t>
    </dgm:pt>
    <dgm:pt modelId="{04A787C1-0E5C-4A0D-A645-B18ED9B9F62D}" type="pres">
      <dgm:prSet presAssocID="{C708BB64-8F91-4C8C-B745-FB2A69FB8DF2}" presName="descendantText" presStyleLbl="alignAcc1" presStyleIdx="0" presStyleCnt="12" custLinFactNeighborY="-20960">
        <dgm:presLayoutVars>
          <dgm:bulletEnabled val="1"/>
        </dgm:presLayoutVars>
      </dgm:prSet>
      <dgm:spPr/>
      <dgm:t>
        <a:bodyPr/>
        <a:lstStyle/>
        <a:p>
          <a:endParaRPr lang="en-US"/>
        </a:p>
      </dgm:t>
    </dgm:pt>
    <dgm:pt modelId="{D60FA8B0-5F10-473F-A99A-5050963B21D0}" type="pres">
      <dgm:prSet presAssocID="{9C33B308-1DE1-494D-B640-32930F1333E7}" presName="sp" presStyleCnt="0"/>
      <dgm:spPr/>
    </dgm:pt>
    <dgm:pt modelId="{F7DC3670-03A7-4FED-9798-39139B4610A8}" type="pres">
      <dgm:prSet presAssocID="{E3AFFA4A-4031-486B-AA8D-9B58A6D4B572}" presName="composite" presStyleCnt="0"/>
      <dgm:spPr/>
    </dgm:pt>
    <dgm:pt modelId="{91FE5058-62F6-4FDE-A0ED-426E71BE9E10}" type="pres">
      <dgm:prSet presAssocID="{E3AFFA4A-4031-486B-AA8D-9B58A6D4B572}" presName="parentText" presStyleLbl="alignNode1" presStyleIdx="1" presStyleCnt="12" custLinFactNeighborY="-8458">
        <dgm:presLayoutVars>
          <dgm:chMax val="1"/>
          <dgm:bulletEnabled val="1"/>
        </dgm:presLayoutVars>
      </dgm:prSet>
      <dgm:spPr/>
      <dgm:t>
        <a:bodyPr/>
        <a:lstStyle/>
        <a:p>
          <a:endParaRPr lang="en-US"/>
        </a:p>
      </dgm:t>
    </dgm:pt>
    <dgm:pt modelId="{0C9D2030-6594-4505-98DC-4E8A25D8AA5B}" type="pres">
      <dgm:prSet presAssocID="{E3AFFA4A-4031-486B-AA8D-9B58A6D4B572}" presName="descendantText" presStyleLbl="alignAcc1" presStyleIdx="1" presStyleCnt="12" custScaleY="131058" custLinFactNeighborY="-14466">
        <dgm:presLayoutVars>
          <dgm:bulletEnabled val="1"/>
        </dgm:presLayoutVars>
      </dgm:prSet>
      <dgm:spPr/>
      <dgm:t>
        <a:bodyPr/>
        <a:lstStyle/>
        <a:p>
          <a:endParaRPr lang="en-US"/>
        </a:p>
      </dgm:t>
    </dgm:pt>
    <dgm:pt modelId="{EDBA4784-85AC-4477-84BA-F2833422C29E}" type="pres">
      <dgm:prSet presAssocID="{A2257F4B-C849-4428-BA59-A584104EE42A}" presName="sp" presStyleCnt="0"/>
      <dgm:spPr/>
    </dgm:pt>
    <dgm:pt modelId="{346901FE-3301-4173-AEC9-1754C39F713F}" type="pres">
      <dgm:prSet presAssocID="{DF021828-747B-4EB3-AADF-5CA76B6572FE}" presName="composite" presStyleCnt="0"/>
      <dgm:spPr/>
    </dgm:pt>
    <dgm:pt modelId="{069011F7-3516-4D52-8732-FEDCB71F5C3B}" type="pres">
      <dgm:prSet presAssocID="{DF021828-747B-4EB3-AADF-5CA76B6572FE}" presName="parentText" presStyleLbl="alignNode1" presStyleIdx="2" presStyleCnt="12" custLinFactNeighborY="-4134">
        <dgm:presLayoutVars>
          <dgm:chMax val="1"/>
          <dgm:bulletEnabled val="1"/>
        </dgm:presLayoutVars>
      </dgm:prSet>
      <dgm:spPr/>
      <dgm:t>
        <a:bodyPr/>
        <a:lstStyle/>
        <a:p>
          <a:endParaRPr lang="en-US"/>
        </a:p>
      </dgm:t>
    </dgm:pt>
    <dgm:pt modelId="{817BD1AD-03D7-4BB4-9D04-E4B8BA12D5F0}" type="pres">
      <dgm:prSet presAssocID="{DF021828-747B-4EB3-AADF-5CA76B6572FE}" presName="descendantText" presStyleLbl="alignAcc1" presStyleIdx="2" presStyleCnt="12" custScaleY="116484" custLinFactNeighborY="-6361">
        <dgm:presLayoutVars>
          <dgm:bulletEnabled val="1"/>
        </dgm:presLayoutVars>
      </dgm:prSet>
      <dgm:spPr/>
      <dgm:t>
        <a:bodyPr/>
        <a:lstStyle/>
        <a:p>
          <a:endParaRPr lang="en-US"/>
        </a:p>
      </dgm:t>
    </dgm:pt>
    <dgm:pt modelId="{4992813E-C6C1-4A76-AD30-B61212B6F2BE}" type="pres">
      <dgm:prSet presAssocID="{3A71C14C-E47A-4D20-AC9A-844F5C269CDC}" presName="sp" presStyleCnt="0"/>
      <dgm:spPr/>
    </dgm:pt>
    <dgm:pt modelId="{6420C78D-1189-402C-AA1C-8ADFAF769309}" type="pres">
      <dgm:prSet presAssocID="{22661DB2-9375-4149-9E22-5349BBE0BFB3}" presName="composite" presStyleCnt="0"/>
      <dgm:spPr/>
    </dgm:pt>
    <dgm:pt modelId="{CD7AADE8-49AC-41BB-9250-865801FA2FB4}" type="pres">
      <dgm:prSet presAssocID="{22661DB2-9375-4149-9E22-5349BBE0BFB3}" presName="parentText" presStyleLbl="alignNode1" presStyleIdx="3" presStyleCnt="12" custLinFactNeighborY="-9013">
        <dgm:presLayoutVars>
          <dgm:chMax val="1"/>
          <dgm:bulletEnabled val="1"/>
        </dgm:presLayoutVars>
      </dgm:prSet>
      <dgm:spPr/>
      <dgm:t>
        <a:bodyPr/>
        <a:lstStyle/>
        <a:p>
          <a:endParaRPr lang="en-US"/>
        </a:p>
      </dgm:t>
    </dgm:pt>
    <dgm:pt modelId="{D1D5889C-C5DE-4C2E-80CE-8FCD8F918617}" type="pres">
      <dgm:prSet presAssocID="{22661DB2-9375-4149-9E22-5349BBE0BFB3}" presName="descendantText" presStyleLbl="alignAcc1" presStyleIdx="3" presStyleCnt="12" custLinFactNeighborY="-13865">
        <dgm:presLayoutVars>
          <dgm:bulletEnabled val="1"/>
        </dgm:presLayoutVars>
      </dgm:prSet>
      <dgm:spPr/>
      <dgm:t>
        <a:bodyPr/>
        <a:lstStyle/>
        <a:p>
          <a:endParaRPr lang="en-US"/>
        </a:p>
      </dgm:t>
    </dgm:pt>
    <dgm:pt modelId="{D08AB07C-715C-4CB6-845F-4DFE90BC3695}" type="pres">
      <dgm:prSet presAssocID="{0CD93BCD-2A16-420F-B6B1-3DC60EA9104A}" presName="sp" presStyleCnt="0"/>
      <dgm:spPr/>
    </dgm:pt>
    <dgm:pt modelId="{B4BB9B2C-D4C7-4F44-9EEB-0BBE1797ED49}" type="pres">
      <dgm:prSet presAssocID="{864C0DF3-9903-4F0F-B417-5E2DEAC785F7}" presName="composite" presStyleCnt="0"/>
      <dgm:spPr/>
    </dgm:pt>
    <dgm:pt modelId="{2BA6DDCC-8B32-49CD-83E2-8FE8C4A845D7}" type="pres">
      <dgm:prSet presAssocID="{864C0DF3-9903-4F0F-B417-5E2DEAC785F7}" presName="parentText" presStyleLbl="alignNode1" presStyleIdx="4" presStyleCnt="12" custLinFactNeighborY="-10562">
        <dgm:presLayoutVars>
          <dgm:chMax val="1"/>
          <dgm:bulletEnabled val="1"/>
        </dgm:presLayoutVars>
      </dgm:prSet>
      <dgm:spPr/>
      <dgm:t>
        <a:bodyPr/>
        <a:lstStyle/>
        <a:p>
          <a:endParaRPr lang="en-US"/>
        </a:p>
      </dgm:t>
    </dgm:pt>
    <dgm:pt modelId="{9F4C6622-9A1C-46E6-A7C6-F589365E0F7D}" type="pres">
      <dgm:prSet presAssocID="{864C0DF3-9903-4F0F-B417-5E2DEAC785F7}" presName="descendantText" presStyleLbl="alignAcc1" presStyleIdx="4" presStyleCnt="12" custLinFactNeighborY="-16249">
        <dgm:presLayoutVars>
          <dgm:bulletEnabled val="1"/>
        </dgm:presLayoutVars>
      </dgm:prSet>
      <dgm:spPr/>
      <dgm:t>
        <a:bodyPr/>
        <a:lstStyle/>
        <a:p>
          <a:endParaRPr lang="en-US"/>
        </a:p>
      </dgm:t>
    </dgm:pt>
    <dgm:pt modelId="{26054DDC-10C6-4F70-928A-F431AC744F53}" type="pres">
      <dgm:prSet presAssocID="{577FB001-7F79-4240-B556-A45E694D2A24}" presName="sp" presStyleCnt="0"/>
      <dgm:spPr/>
    </dgm:pt>
    <dgm:pt modelId="{458178B2-F145-4035-A894-D624CE9ED1B9}" type="pres">
      <dgm:prSet presAssocID="{DDBD54AD-ACC0-4DA7-AD50-3CE545FC8FBF}" presName="composite" presStyleCnt="0"/>
      <dgm:spPr/>
    </dgm:pt>
    <dgm:pt modelId="{3E874C85-B551-4CCC-9E70-A812AA8ADF02}" type="pres">
      <dgm:prSet presAssocID="{DDBD54AD-ACC0-4DA7-AD50-3CE545FC8FBF}" presName="parentText" presStyleLbl="alignNode1" presStyleIdx="5" presStyleCnt="12" custLinFactNeighborY="-19852">
        <dgm:presLayoutVars>
          <dgm:chMax val="1"/>
          <dgm:bulletEnabled val="1"/>
        </dgm:presLayoutVars>
      </dgm:prSet>
      <dgm:spPr/>
      <dgm:t>
        <a:bodyPr/>
        <a:lstStyle/>
        <a:p>
          <a:endParaRPr lang="en-US"/>
        </a:p>
      </dgm:t>
    </dgm:pt>
    <dgm:pt modelId="{318BBA58-0F86-4B2D-9835-5D5678A358C5}" type="pres">
      <dgm:prSet presAssocID="{DDBD54AD-ACC0-4DA7-AD50-3CE545FC8FBF}" presName="descendantText" presStyleLbl="alignAcc1" presStyleIdx="5" presStyleCnt="12" custLinFactNeighborY="-27578">
        <dgm:presLayoutVars>
          <dgm:bulletEnabled val="1"/>
        </dgm:presLayoutVars>
      </dgm:prSet>
      <dgm:spPr/>
      <dgm:t>
        <a:bodyPr/>
        <a:lstStyle/>
        <a:p>
          <a:endParaRPr lang="en-US"/>
        </a:p>
      </dgm:t>
    </dgm:pt>
    <dgm:pt modelId="{78E29882-A04D-446F-A26A-0AAA58076AD9}" type="pres">
      <dgm:prSet presAssocID="{B35306FD-EE37-4F07-A308-41AE5E6CBBB9}" presName="sp" presStyleCnt="0"/>
      <dgm:spPr/>
    </dgm:pt>
    <dgm:pt modelId="{9C2B0A63-15FC-4C82-BEE9-D7C73C96B192}" type="pres">
      <dgm:prSet presAssocID="{4FB3D0C2-CD68-4CBD-9614-EAA0629C07D6}" presName="composite" presStyleCnt="0"/>
      <dgm:spPr/>
    </dgm:pt>
    <dgm:pt modelId="{29647D11-05E3-4BBC-AC87-B4E64B9B5E89}" type="pres">
      <dgm:prSet presAssocID="{4FB3D0C2-CD68-4CBD-9614-EAA0629C07D6}" presName="parentText" presStyleLbl="alignNode1" presStyleIdx="6" presStyleCnt="12" custLinFactNeighborY="-17660">
        <dgm:presLayoutVars>
          <dgm:chMax val="1"/>
          <dgm:bulletEnabled val="1"/>
        </dgm:presLayoutVars>
      </dgm:prSet>
      <dgm:spPr/>
      <dgm:t>
        <a:bodyPr/>
        <a:lstStyle/>
        <a:p>
          <a:endParaRPr lang="en-US"/>
        </a:p>
      </dgm:t>
    </dgm:pt>
    <dgm:pt modelId="{F5F06BC7-6A4D-4DB5-8932-4B54C5668A16}" type="pres">
      <dgm:prSet presAssocID="{4FB3D0C2-CD68-4CBD-9614-EAA0629C07D6}" presName="descendantText" presStyleLbl="alignAcc1" presStyleIdx="6" presStyleCnt="12" custLinFactNeighborY="-27170">
        <dgm:presLayoutVars>
          <dgm:bulletEnabled val="1"/>
        </dgm:presLayoutVars>
      </dgm:prSet>
      <dgm:spPr/>
      <dgm:t>
        <a:bodyPr/>
        <a:lstStyle/>
        <a:p>
          <a:endParaRPr lang="en-US"/>
        </a:p>
      </dgm:t>
    </dgm:pt>
    <dgm:pt modelId="{A41F9545-45A0-4328-9B6D-433F46FC4B5C}" type="pres">
      <dgm:prSet presAssocID="{687408D5-6216-4E3D-AB09-FEF74796C3BE}" presName="sp" presStyleCnt="0"/>
      <dgm:spPr/>
    </dgm:pt>
    <dgm:pt modelId="{8CE1522D-8286-4C1E-944B-D241415937E7}" type="pres">
      <dgm:prSet presAssocID="{090287A8-43F3-4938-A067-C6ACD589366F}" presName="composite" presStyleCnt="0"/>
      <dgm:spPr/>
    </dgm:pt>
    <dgm:pt modelId="{6EF7B35C-8214-40A9-BEE0-32251DF87769}" type="pres">
      <dgm:prSet presAssocID="{090287A8-43F3-4938-A067-C6ACD589366F}" presName="parentText" presStyleLbl="alignNode1" presStyleIdx="7" presStyleCnt="12" custLinFactNeighborY="-25996">
        <dgm:presLayoutVars>
          <dgm:chMax val="1"/>
          <dgm:bulletEnabled val="1"/>
        </dgm:presLayoutVars>
      </dgm:prSet>
      <dgm:spPr/>
      <dgm:t>
        <a:bodyPr/>
        <a:lstStyle/>
        <a:p>
          <a:endParaRPr lang="en-US"/>
        </a:p>
      </dgm:t>
    </dgm:pt>
    <dgm:pt modelId="{B205B89F-0BF2-4B5C-978E-781C04D7B647}" type="pres">
      <dgm:prSet presAssocID="{090287A8-43F3-4938-A067-C6ACD589366F}" presName="descendantText" presStyleLbl="alignAcc1" presStyleIdx="7" presStyleCnt="12" custLinFactNeighborY="-39995">
        <dgm:presLayoutVars>
          <dgm:bulletEnabled val="1"/>
        </dgm:presLayoutVars>
      </dgm:prSet>
      <dgm:spPr/>
      <dgm:t>
        <a:bodyPr/>
        <a:lstStyle/>
        <a:p>
          <a:endParaRPr lang="en-US"/>
        </a:p>
      </dgm:t>
    </dgm:pt>
    <dgm:pt modelId="{4FC539C1-4A8A-4D72-8AFC-63CB48CBB61E}" type="pres">
      <dgm:prSet presAssocID="{849E22F2-1CA9-4C80-A3D6-8D9AA6844BCC}" presName="sp" presStyleCnt="0"/>
      <dgm:spPr/>
    </dgm:pt>
    <dgm:pt modelId="{3ED8B77F-4DCA-4163-A206-32BA50DE0B87}" type="pres">
      <dgm:prSet presAssocID="{4346B6E4-D76A-48AA-9528-6BBA25EEA664}" presName="composite" presStyleCnt="0"/>
      <dgm:spPr/>
    </dgm:pt>
    <dgm:pt modelId="{1D3F1CA0-0A45-431D-B5C7-E52FF84B7158}" type="pres">
      <dgm:prSet presAssocID="{4346B6E4-D76A-48AA-9528-6BBA25EEA664}" presName="parentText" presStyleLbl="alignNode1" presStyleIdx="8" presStyleCnt="12" custLinFactNeighborY="-28783">
        <dgm:presLayoutVars>
          <dgm:chMax val="1"/>
          <dgm:bulletEnabled val="1"/>
        </dgm:presLayoutVars>
      </dgm:prSet>
      <dgm:spPr/>
      <dgm:t>
        <a:bodyPr/>
        <a:lstStyle/>
        <a:p>
          <a:endParaRPr lang="en-US"/>
        </a:p>
      </dgm:t>
    </dgm:pt>
    <dgm:pt modelId="{1DDFEC90-EB60-43D2-AD00-3B409CB74D56}" type="pres">
      <dgm:prSet presAssocID="{4346B6E4-D76A-48AA-9528-6BBA25EEA664}" presName="descendantText" presStyleLbl="alignAcc1" presStyleIdx="8" presStyleCnt="12" custLinFactNeighborY="-43794">
        <dgm:presLayoutVars>
          <dgm:bulletEnabled val="1"/>
        </dgm:presLayoutVars>
      </dgm:prSet>
      <dgm:spPr/>
      <dgm:t>
        <a:bodyPr/>
        <a:lstStyle/>
        <a:p>
          <a:endParaRPr lang="en-US"/>
        </a:p>
      </dgm:t>
    </dgm:pt>
    <dgm:pt modelId="{4482D4AC-5B01-4F1F-B313-D913AED58D65}" type="pres">
      <dgm:prSet presAssocID="{E65B0748-7C17-4480-ADC7-6A2E2A616A25}" presName="sp" presStyleCnt="0"/>
      <dgm:spPr/>
    </dgm:pt>
    <dgm:pt modelId="{67585144-038C-4ADF-BC39-74F94799C68D}" type="pres">
      <dgm:prSet presAssocID="{2A79352B-6062-41C5-8295-55F73A5A523A}" presName="composite" presStyleCnt="0"/>
      <dgm:spPr/>
    </dgm:pt>
    <dgm:pt modelId="{AEDBD23F-7C52-47C6-938C-1433843AB233}" type="pres">
      <dgm:prSet presAssocID="{2A79352B-6062-41C5-8295-55F73A5A523A}" presName="parentText" presStyleLbl="alignNode1" presStyleIdx="9" presStyleCnt="12" custLinFactNeighborY="-34139">
        <dgm:presLayoutVars>
          <dgm:chMax val="1"/>
          <dgm:bulletEnabled val="1"/>
        </dgm:presLayoutVars>
      </dgm:prSet>
      <dgm:spPr/>
      <dgm:t>
        <a:bodyPr/>
        <a:lstStyle/>
        <a:p>
          <a:endParaRPr lang="en-US"/>
        </a:p>
      </dgm:t>
    </dgm:pt>
    <dgm:pt modelId="{D23F1B58-4697-4518-850D-3919031175CB}" type="pres">
      <dgm:prSet presAssocID="{2A79352B-6062-41C5-8295-55F73A5A523A}" presName="descendantText" presStyleLbl="alignAcc1" presStyleIdx="9" presStyleCnt="12" custLinFactNeighborY="-52034">
        <dgm:presLayoutVars>
          <dgm:bulletEnabled val="1"/>
        </dgm:presLayoutVars>
      </dgm:prSet>
      <dgm:spPr/>
      <dgm:t>
        <a:bodyPr/>
        <a:lstStyle/>
        <a:p>
          <a:endParaRPr lang="en-US"/>
        </a:p>
      </dgm:t>
    </dgm:pt>
    <dgm:pt modelId="{04A08EFC-D0E6-4572-BDA4-176E5F0C1D78}" type="pres">
      <dgm:prSet presAssocID="{0CB8DEAB-4C27-4D50-A1C1-F9A0B266A740}" presName="sp" presStyleCnt="0"/>
      <dgm:spPr/>
    </dgm:pt>
    <dgm:pt modelId="{A685E508-2550-4B88-9CE7-913CD92F9D36}" type="pres">
      <dgm:prSet presAssocID="{7A7867F9-032C-4D86-84B3-B74E796FD4AC}" presName="composite" presStyleCnt="0"/>
      <dgm:spPr/>
    </dgm:pt>
    <dgm:pt modelId="{46CA73E7-DBE3-4AE5-900E-8B33AB1F0C17}" type="pres">
      <dgm:prSet presAssocID="{7A7867F9-032C-4D86-84B3-B74E796FD4AC}" presName="parentText" presStyleLbl="alignNode1" presStyleIdx="10" presStyleCnt="12" custLinFactNeighborY="-31657">
        <dgm:presLayoutVars>
          <dgm:chMax val="1"/>
          <dgm:bulletEnabled val="1"/>
        </dgm:presLayoutVars>
      </dgm:prSet>
      <dgm:spPr/>
      <dgm:t>
        <a:bodyPr/>
        <a:lstStyle/>
        <a:p>
          <a:endParaRPr lang="en-US"/>
        </a:p>
      </dgm:t>
    </dgm:pt>
    <dgm:pt modelId="{FCC2482C-5267-4B96-962A-88D3306B5846}" type="pres">
      <dgm:prSet presAssocID="{7A7867F9-032C-4D86-84B3-B74E796FD4AC}" presName="descendantText" presStyleLbl="alignAcc1" presStyleIdx="10" presStyleCnt="12" custLinFactNeighborY="-48216">
        <dgm:presLayoutVars>
          <dgm:bulletEnabled val="1"/>
        </dgm:presLayoutVars>
      </dgm:prSet>
      <dgm:spPr/>
      <dgm:t>
        <a:bodyPr/>
        <a:lstStyle/>
        <a:p>
          <a:endParaRPr lang="en-US"/>
        </a:p>
      </dgm:t>
    </dgm:pt>
    <dgm:pt modelId="{ADD9A500-313A-4B24-AFF4-F49FA7AC7758}" type="pres">
      <dgm:prSet presAssocID="{018DD0FD-6A7B-4A38-B213-3368AA7FE134}" presName="sp" presStyleCnt="0"/>
      <dgm:spPr/>
    </dgm:pt>
    <dgm:pt modelId="{9F6BDC5D-9EB9-4A7E-9DDC-1399D2DF1EAA}" type="pres">
      <dgm:prSet presAssocID="{3D48F85F-BA2F-46C5-968C-56C25F0D4750}" presName="composite" presStyleCnt="0"/>
      <dgm:spPr/>
    </dgm:pt>
    <dgm:pt modelId="{8E0EC823-2F99-4040-8AF4-259325829D48}" type="pres">
      <dgm:prSet presAssocID="{3D48F85F-BA2F-46C5-968C-56C25F0D4750}" presName="parentText" presStyleLbl="alignNode1" presStyleIdx="11" presStyleCnt="12" custLinFactNeighborY="-40736">
        <dgm:presLayoutVars>
          <dgm:chMax val="1"/>
          <dgm:bulletEnabled val="1"/>
        </dgm:presLayoutVars>
      </dgm:prSet>
      <dgm:spPr/>
      <dgm:t>
        <a:bodyPr/>
        <a:lstStyle/>
        <a:p>
          <a:endParaRPr lang="en-US"/>
        </a:p>
      </dgm:t>
    </dgm:pt>
    <dgm:pt modelId="{87B31C69-E904-45BF-892F-DF4F78A90BCD}" type="pres">
      <dgm:prSet presAssocID="{3D48F85F-BA2F-46C5-968C-56C25F0D4750}" presName="descendantText" presStyleLbl="alignAcc1" presStyleIdx="11" presStyleCnt="12" custScaleY="161600" custLinFactNeighborY="-62789">
        <dgm:presLayoutVars>
          <dgm:bulletEnabled val="1"/>
        </dgm:presLayoutVars>
      </dgm:prSet>
      <dgm:spPr/>
      <dgm:t>
        <a:bodyPr/>
        <a:lstStyle/>
        <a:p>
          <a:endParaRPr lang="en-US"/>
        </a:p>
      </dgm:t>
    </dgm:pt>
  </dgm:ptLst>
  <dgm:cxnLst>
    <dgm:cxn modelId="{693821C7-2CF4-400E-9645-5E771A5667CA}" type="presOf" srcId="{4CEC10D2-436F-4041-AEB8-F7B913EC7CA1}" destId="{318BBA58-0F86-4B2D-9835-5D5678A358C5}" srcOrd="0" destOrd="0" presId="urn:microsoft.com/office/officeart/2005/8/layout/chevron2"/>
    <dgm:cxn modelId="{241C4A46-AE72-48C7-90C5-01C8CFC6EF12}" type="presOf" srcId="{3D48F85F-BA2F-46C5-968C-56C25F0D4750}" destId="{8E0EC823-2F99-4040-8AF4-259325829D48}" srcOrd="0" destOrd="0" presId="urn:microsoft.com/office/officeart/2005/8/layout/chevron2"/>
    <dgm:cxn modelId="{844664F5-051E-4FB3-8899-6A074B0222A1}" type="presOf" srcId="{7A7867F9-032C-4D86-84B3-B74E796FD4AC}" destId="{46CA73E7-DBE3-4AE5-900E-8B33AB1F0C17}" srcOrd="0" destOrd="0" presId="urn:microsoft.com/office/officeart/2005/8/layout/chevron2"/>
    <dgm:cxn modelId="{3D91D28B-098A-4E48-BFAC-E47E90AA4581}" srcId="{22855312-D01C-4985-A410-A42437494764}" destId="{2A79352B-6062-41C5-8295-55F73A5A523A}" srcOrd="9" destOrd="0" parTransId="{3A6ADC1A-ED28-4EA7-BAD3-107FE6562ACC}" sibTransId="{0CB8DEAB-4C27-4D50-A1C1-F9A0B266A740}"/>
    <dgm:cxn modelId="{43991BA7-F0A0-43AA-BD60-4B3664F839B1}" srcId="{22855312-D01C-4985-A410-A42437494764}" destId="{DDBD54AD-ACC0-4DA7-AD50-3CE545FC8FBF}" srcOrd="5" destOrd="0" parTransId="{8416A49F-D69B-4405-AB7E-0068A9B74F16}" sibTransId="{B35306FD-EE37-4F07-A308-41AE5E6CBBB9}"/>
    <dgm:cxn modelId="{237ABC4F-F035-49D2-B01E-F8DB516323CE}" type="presOf" srcId="{9D873D4F-6AB3-4445-984B-17DBC065669B}" destId="{87B31C69-E904-45BF-892F-DF4F78A90BCD}" srcOrd="0" destOrd="0" presId="urn:microsoft.com/office/officeart/2005/8/layout/chevron2"/>
    <dgm:cxn modelId="{02A7220F-D976-4A02-8D9E-2BAA1B1DF412}" srcId="{22855312-D01C-4985-A410-A42437494764}" destId="{DF021828-747B-4EB3-AADF-5CA76B6572FE}" srcOrd="2" destOrd="0" parTransId="{34767137-BAC7-471A-970B-4653CBCAE7C6}" sibTransId="{3A71C14C-E47A-4D20-AC9A-844F5C269CDC}"/>
    <dgm:cxn modelId="{D18789AD-7540-4337-87FC-61F831232F84}" type="presOf" srcId="{E94B4F6B-8D9F-4431-BD98-0E918391B3F2}" destId="{D1D5889C-C5DE-4C2E-80CE-8FCD8F918617}" srcOrd="0" destOrd="0" presId="urn:microsoft.com/office/officeart/2005/8/layout/chevron2"/>
    <dgm:cxn modelId="{8551B127-F83B-4171-8AD0-2527E399A3F2}" type="presOf" srcId="{4346B6E4-D76A-48AA-9528-6BBA25EEA664}" destId="{1D3F1CA0-0A45-431D-B5C7-E52FF84B7158}" srcOrd="0" destOrd="0" presId="urn:microsoft.com/office/officeart/2005/8/layout/chevron2"/>
    <dgm:cxn modelId="{A130E57D-88F2-422F-B357-BBE93836F187}" type="presOf" srcId="{611C1F7A-D153-4B10-8CB4-5C9E4370577C}" destId="{FCC2482C-5267-4B96-962A-88D3306B5846}" srcOrd="0" destOrd="0" presId="urn:microsoft.com/office/officeart/2005/8/layout/chevron2"/>
    <dgm:cxn modelId="{89058EFA-5CF9-40B1-9538-CC2B119512A3}" srcId="{22855312-D01C-4985-A410-A42437494764}" destId="{7A7867F9-032C-4D86-84B3-B74E796FD4AC}" srcOrd="10" destOrd="0" parTransId="{5CEFC80D-3A18-4EB9-9961-D147E99600EF}" sibTransId="{018DD0FD-6A7B-4A38-B213-3368AA7FE134}"/>
    <dgm:cxn modelId="{F2AAC967-195F-4518-82D1-4AC858972348}" srcId="{3D48F85F-BA2F-46C5-968C-56C25F0D4750}" destId="{9D873D4F-6AB3-4445-984B-17DBC065669B}" srcOrd="0" destOrd="0" parTransId="{21E0E1DC-AF22-4F3E-9473-55787BC0BE2A}" sibTransId="{4046239F-5C39-4060-932E-37F8BF60459B}"/>
    <dgm:cxn modelId="{7BAC2BB1-9084-4660-A465-0A102D630D6A}" type="presOf" srcId="{DDBD54AD-ACC0-4DA7-AD50-3CE545FC8FBF}" destId="{3E874C85-B551-4CCC-9E70-A812AA8ADF02}" srcOrd="0" destOrd="0" presId="urn:microsoft.com/office/officeart/2005/8/layout/chevron2"/>
    <dgm:cxn modelId="{9B17239E-94E1-4EA8-B937-29B78386179C}" type="presOf" srcId="{8CCB89D1-175C-4B74-8E9A-85653DE2A9A2}" destId="{D23F1B58-4697-4518-850D-3919031175CB}" srcOrd="0" destOrd="0" presId="urn:microsoft.com/office/officeart/2005/8/layout/chevron2"/>
    <dgm:cxn modelId="{F4DBA0BF-35E0-4B86-8F5E-2CE6E9B75D18}" srcId="{864C0DF3-9903-4F0F-B417-5E2DEAC785F7}" destId="{76728A62-C9DD-4EB9-8985-2718A42D5683}" srcOrd="0" destOrd="0" parTransId="{F61FD99B-1170-4DCB-AEA8-4057C49CEA83}" sibTransId="{34FFDC84-4695-418A-A815-F45E94CBCB95}"/>
    <dgm:cxn modelId="{6AAF2D0D-BBA2-4AB5-A29C-6D2942F7B566}" type="presOf" srcId="{22855312-D01C-4985-A410-A42437494764}" destId="{B1226329-9CB1-451C-84CB-1FB764126B11}" srcOrd="0" destOrd="0" presId="urn:microsoft.com/office/officeart/2005/8/layout/chevron2"/>
    <dgm:cxn modelId="{AA95530C-0935-45F6-92D6-3081467CB6BE}" srcId="{7A7867F9-032C-4D86-84B3-B74E796FD4AC}" destId="{611C1F7A-D153-4B10-8CB4-5C9E4370577C}" srcOrd="0" destOrd="0" parTransId="{B849673B-4FBE-4C7C-B06D-3AFAF1DE1861}" sibTransId="{3D06F841-24C3-42AB-BCA1-BE7802BF475D}"/>
    <dgm:cxn modelId="{3C8F357C-6BBB-4041-9910-C2F8E79F2E00}" srcId="{22661DB2-9375-4149-9E22-5349BBE0BFB3}" destId="{E94B4F6B-8D9F-4431-BD98-0E918391B3F2}" srcOrd="0" destOrd="0" parTransId="{3CB9792E-2B7A-4C31-AD20-72E533284967}" sibTransId="{D8ABAEB1-5906-4285-96F1-1F81A636279F}"/>
    <dgm:cxn modelId="{AFD65917-6A1F-43C3-A116-3AEB34C0B174}" srcId="{22855312-D01C-4985-A410-A42437494764}" destId="{C708BB64-8F91-4C8C-B745-FB2A69FB8DF2}" srcOrd="0" destOrd="0" parTransId="{74357540-DFB9-4D43-8910-301738D9868A}" sibTransId="{9C33B308-1DE1-494D-B640-32930F1333E7}"/>
    <dgm:cxn modelId="{A25EADD3-DD4D-4E58-B225-5D2792EE1AD5}" type="presOf" srcId="{EC3CE191-7263-440E-9D67-0FFEAAE41044}" destId="{0C9D2030-6594-4505-98DC-4E8A25D8AA5B}" srcOrd="0" destOrd="0" presId="urn:microsoft.com/office/officeart/2005/8/layout/chevron2"/>
    <dgm:cxn modelId="{932B4554-0F20-449D-8695-0C5F32352DDB}" srcId="{4346B6E4-D76A-48AA-9528-6BBA25EEA664}" destId="{BAB5B290-A5DD-4E5D-BC27-54ABFEE8E833}" srcOrd="0" destOrd="0" parTransId="{C6766C77-78E3-4986-AA11-C3BB55BE598D}" sibTransId="{03289859-1404-43F7-B2AE-2CCF0BC50F44}"/>
    <dgm:cxn modelId="{1147CA9F-FA92-4338-AF17-7FC2BB3A3734}" type="presOf" srcId="{DF021828-747B-4EB3-AADF-5CA76B6572FE}" destId="{069011F7-3516-4D52-8732-FEDCB71F5C3B}" srcOrd="0" destOrd="0" presId="urn:microsoft.com/office/officeart/2005/8/layout/chevron2"/>
    <dgm:cxn modelId="{E143F6A7-686A-49A0-A045-3F02B1C5F2F6}" type="presOf" srcId="{C708BB64-8F91-4C8C-B745-FB2A69FB8DF2}" destId="{37743962-174D-4DB1-BC81-E7ED70FBF8E7}" srcOrd="0" destOrd="0" presId="urn:microsoft.com/office/officeart/2005/8/layout/chevron2"/>
    <dgm:cxn modelId="{C9401F72-B914-4622-989A-1B8157F8242F}" srcId="{22855312-D01C-4985-A410-A42437494764}" destId="{4FB3D0C2-CD68-4CBD-9614-EAA0629C07D6}" srcOrd="6" destOrd="0" parTransId="{C6650CF8-7919-48A1-ABC8-74928BD0BAE7}" sibTransId="{687408D5-6216-4E3D-AB09-FEF74796C3BE}"/>
    <dgm:cxn modelId="{F56667DE-2FC1-498E-AF1F-AB30F4FD63CD}" type="presOf" srcId="{BAB5B290-A5DD-4E5D-BC27-54ABFEE8E833}" destId="{1DDFEC90-EB60-43D2-AD00-3B409CB74D56}" srcOrd="0" destOrd="0" presId="urn:microsoft.com/office/officeart/2005/8/layout/chevron2"/>
    <dgm:cxn modelId="{840F35F9-3EFC-42C1-8211-ED5FC46A846B}" type="presOf" srcId="{4FB3D0C2-CD68-4CBD-9614-EAA0629C07D6}" destId="{29647D11-05E3-4BBC-AC87-B4E64B9B5E89}" srcOrd="0" destOrd="0" presId="urn:microsoft.com/office/officeart/2005/8/layout/chevron2"/>
    <dgm:cxn modelId="{4908D6B0-3061-4F03-A92B-63D787BA5366}" srcId="{090287A8-43F3-4938-A067-C6ACD589366F}" destId="{8943FBC7-FE1E-4119-9791-7E6DED194968}" srcOrd="0" destOrd="0" parTransId="{4164B2DA-DCD2-41A7-BC17-F00431081B42}" sibTransId="{302A18E4-9C99-434D-8209-9EDAF7A9C35E}"/>
    <dgm:cxn modelId="{9FC009D2-A910-49A5-8735-A95D4667E853}" srcId="{DDBD54AD-ACC0-4DA7-AD50-3CE545FC8FBF}" destId="{4CEC10D2-436F-4041-AEB8-F7B913EC7CA1}" srcOrd="0" destOrd="0" parTransId="{452AFD38-196F-4BB3-AFC0-054E70CAD153}" sibTransId="{FE011B18-3497-40D5-9AB0-489F0CEAD121}"/>
    <dgm:cxn modelId="{DCCDC669-52AA-4ACA-A3B1-672186DA0A84}" srcId="{2A79352B-6062-41C5-8295-55F73A5A523A}" destId="{8CCB89D1-175C-4B74-8E9A-85653DE2A9A2}" srcOrd="0" destOrd="0" parTransId="{FFE4D1C2-FED8-4787-945F-328326BCF71D}" sibTransId="{B7B65EB3-1FE7-4C9F-9579-565CBCF3451D}"/>
    <dgm:cxn modelId="{79589A9B-2D63-4288-9948-1C68619C87FA}" srcId="{DF021828-747B-4EB3-AADF-5CA76B6572FE}" destId="{48B6CC73-E98B-4ABA-B1FB-6602F1807986}" srcOrd="0" destOrd="0" parTransId="{6624BDD1-CF6A-4BD2-B77E-5C40C5E0B695}" sibTransId="{BFBAF0FC-AEBD-43F5-A309-96DC0078F002}"/>
    <dgm:cxn modelId="{8A202C4E-CD72-4129-B6DE-5370A5D3237B}" srcId="{22855312-D01C-4985-A410-A42437494764}" destId="{22661DB2-9375-4149-9E22-5349BBE0BFB3}" srcOrd="3" destOrd="0" parTransId="{F5E747B5-D9BA-4AD0-B126-86D5C27DF954}" sibTransId="{0CD93BCD-2A16-420F-B6B1-3DC60EA9104A}"/>
    <dgm:cxn modelId="{BDB39B45-F934-4F2D-B058-82DF84116F4A}" type="presOf" srcId="{0D048BA5-274C-4A4B-A8B7-F641E41C3C81}" destId="{F5F06BC7-6A4D-4DB5-8932-4B54C5668A16}" srcOrd="0" destOrd="0" presId="urn:microsoft.com/office/officeart/2005/8/layout/chevron2"/>
    <dgm:cxn modelId="{EBBB814B-02DE-42F3-BE47-4B4EC3CED52B}" srcId="{22855312-D01C-4985-A410-A42437494764}" destId="{E3AFFA4A-4031-486B-AA8D-9B58A6D4B572}" srcOrd="1" destOrd="0" parTransId="{48DB152C-43C2-418E-BF76-D2DF0160C636}" sibTransId="{A2257F4B-C849-4428-BA59-A584104EE42A}"/>
    <dgm:cxn modelId="{66AD750E-DA8F-495A-9C06-94B5E6CDF2EF}" type="presOf" srcId="{090287A8-43F3-4938-A067-C6ACD589366F}" destId="{6EF7B35C-8214-40A9-BEE0-32251DF87769}" srcOrd="0" destOrd="0" presId="urn:microsoft.com/office/officeart/2005/8/layout/chevron2"/>
    <dgm:cxn modelId="{75ACC476-EEAF-4DB5-9FAE-65AFB75F45DE}" type="presOf" srcId="{8943FBC7-FE1E-4119-9791-7E6DED194968}" destId="{B205B89F-0BF2-4B5C-978E-781C04D7B647}" srcOrd="0" destOrd="0" presId="urn:microsoft.com/office/officeart/2005/8/layout/chevron2"/>
    <dgm:cxn modelId="{6D1EB61C-7F88-4304-AC79-63B81DD4B7E0}" srcId="{22855312-D01C-4985-A410-A42437494764}" destId="{3D48F85F-BA2F-46C5-968C-56C25F0D4750}" srcOrd="11" destOrd="0" parTransId="{3B5C62D0-F3B6-478E-BF6A-425C8674DFB3}" sibTransId="{575EBB70-B3B4-45BC-B1CA-609B6D46341E}"/>
    <dgm:cxn modelId="{A11431A3-A905-4574-9D1C-DA9E7147A34F}" srcId="{22855312-D01C-4985-A410-A42437494764}" destId="{4346B6E4-D76A-48AA-9528-6BBA25EEA664}" srcOrd="8" destOrd="0" parTransId="{5DFD5278-FECC-4ED5-A1BF-DC201BC00921}" sibTransId="{E65B0748-7C17-4480-ADC7-6A2E2A616A25}"/>
    <dgm:cxn modelId="{212C7CA8-F383-47EE-9720-17AC0B43A345}" type="presOf" srcId="{22661DB2-9375-4149-9E22-5349BBE0BFB3}" destId="{CD7AADE8-49AC-41BB-9250-865801FA2FB4}" srcOrd="0" destOrd="0" presId="urn:microsoft.com/office/officeart/2005/8/layout/chevron2"/>
    <dgm:cxn modelId="{A3409381-5319-4341-AEFD-9237B765CA23}" srcId="{22855312-D01C-4985-A410-A42437494764}" destId="{864C0DF3-9903-4F0F-B417-5E2DEAC785F7}" srcOrd="4" destOrd="0" parTransId="{001B9505-A1C9-4C7A-A1BC-95BC8AE7C010}" sibTransId="{577FB001-7F79-4240-B556-A45E694D2A24}"/>
    <dgm:cxn modelId="{8E048D23-2EBC-41D9-9088-CB20E284C33F}" type="presOf" srcId="{D3DB93EF-BA73-462F-BB07-ECA0AA89A5E6}" destId="{04A787C1-0E5C-4A0D-A645-B18ED9B9F62D}" srcOrd="0" destOrd="0" presId="urn:microsoft.com/office/officeart/2005/8/layout/chevron2"/>
    <dgm:cxn modelId="{76553974-D5C3-4E7A-9212-677BBAABD25A}" srcId="{E3AFFA4A-4031-486B-AA8D-9B58A6D4B572}" destId="{EC3CE191-7263-440E-9D67-0FFEAAE41044}" srcOrd="0" destOrd="0" parTransId="{4BE7B77D-E659-4ED2-B16B-32271D3A1E4A}" sibTransId="{B1D99001-389C-4695-A151-A0DC2D91D583}"/>
    <dgm:cxn modelId="{21546A53-CE6D-4140-AEC9-79ABA52B7EDD}" type="presOf" srcId="{864C0DF3-9903-4F0F-B417-5E2DEAC785F7}" destId="{2BA6DDCC-8B32-49CD-83E2-8FE8C4A845D7}" srcOrd="0" destOrd="0" presId="urn:microsoft.com/office/officeart/2005/8/layout/chevron2"/>
    <dgm:cxn modelId="{2EE5BEA3-2E62-47BC-8F87-C9BABE9D12E6}" srcId="{22855312-D01C-4985-A410-A42437494764}" destId="{090287A8-43F3-4938-A067-C6ACD589366F}" srcOrd="7" destOrd="0" parTransId="{E0234E2B-4507-45D0-964C-8D663DE2EF1E}" sibTransId="{849E22F2-1CA9-4C80-A3D6-8D9AA6844BCC}"/>
    <dgm:cxn modelId="{9F2CA061-35AA-40C6-8B07-D1742879AE63}" srcId="{C708BB64-8F91-4C8C-B745-FB2A69FB8DF2}" destId="{D3DB93EF-BA73-462F-BB07-ECA0AA89A5E6}" srcOrd="0" destOrd="0" parTransId="{BBB8BB42-0476-45F5-8992-4BB204C7F9E9}" sibTransId="{ACE6ADEA-8BAC-40C3-BDDE-88539F83C75A}"/>
    <dgm:cxn modelId="{246BA0A6-D2D9-49A1-B08F-C874E0663EC5}" srcId="{4FB3D0C2-CD68-4CBD-9614-EAA0629C07D6}" destId="{0D048BA5-274C-4A4B-A8B7-F641E41C3C81}" srcOrd="0" destOrd="0" parTransId="{158F4275-D328-46FD-8632-80AFE0BA9515}" sibTransId="{792A1E3E-E91E-4652-9356-ED7E118596D2}"/>
    <dgm:cxn modelId="{E9779738-1841-4802-8B75-FAE893B81654}" type="presOf" srcId="{E3AFFA4A-4031-486B-AA8D-9B58A6D4B572}" destId="{91FE5058-62F6-4FDE-A0ED-426E71BE9E10}" srcOrd="0" destOrd="0" presId="urn:microsoft.com/office/officeart/2005/8/layout/chevron2"/>
    <dgm:cxn modelId="{CEFD9E54-393C-4CB2-A8B5-1D748420BAC5}" type="presOf" srcId="{48B6CC73-E98B-4ABA-B1FB-6602F1807986}" destId="{817BD1AD-03D7-4BB4-9D04-E4B8BA12D5F0}" srcOrd="0" destOrd="0" presId="urn:microsoft.com/office/officeart/2005/8/layout/chevron2"/>
    <dgm:cxn modelId="{ECE53A93-F286-4360-BC8D-87681F5D4B19}" type="presOf" srcId="{2A79352B-6062-41C5-8295-55F73A5A523A}" destId="{AEDBD23F-7C52-47C6-938C-1433843AB233}" srcOrd="0" destOrd="0" presId="urn:microsoft.com/office/officeart/2005/8/layout/chevron2"/>
    <dgm:cxn modelId="{8DFAE4E5-3F30-4E42-AD6F-43955BAC5FEB}" type="presOf" srcId="{76728A62-C9DD-4EB9-8985-2718A42D5683}" destId="{9F4C6622-9A1C-46E6-A7C6-F589365E0F7D}" srcOrd="0" destOrd="0" presId="urn:microsoft.com/office/officeart/2005/8/layout/chevron2"/>
    <dgm:cxn modelId="{B039603F-3918-4893-8A0C-98D2A002663B}" type="presParOf" srcId="{B1226329-9CB1-451C-84CB-1FB764126B11}" destId="{E573FC40-4E5C-4602-AD27-FFCA66C0F84B}" srcOrd="0" destOrd="0" presId="urn:microsoft.com/office/officeart/2005/8/layout/chevron2"/>
    <dgm:cxn modelId="{4F1DBE4D-10B2-442D-9E86-4CD2F7AD3FA3}" type="presParOf" srcId="{E573FC40-4E5C-4602-AD27-FFCA66C0F84B}" destId="{37743962-174D-4DB1-BC81-E7ED70FBF8E7}" srcOrd="0" destOrd="0" presId="urn:microsoft.com/office/officeart/2005/8/layout/chevron2"/>
    <dgm:cxn modelId="{FD71659E-FAEA-45FC-AF14-F177B17424D8}" type="presParOf" srcId="{E573FC40-4E5C-4602-AD27-FFCA66C0F84B}" destId="{04A787C1-0E5C-4A0D-A645-B18ED9B9F62D}" srcOrd="1" destOrd="0" presId="urn:microsoft.com/office/officeart/2005/8/layout/chevron2"/>
    <dgm:cxn modelId="{988F83C7-68B6-4005-8A64-423E7CD7B6FC}" type="presParOf" srcId="{B1226329-9CB1-451C-84CB-1FB764126B11}" destId="{D60FA8B0-5F10-473F-A99A-5050963B21D0}" srcOrd="1" destOrd="0" presId="urn:microsoft.com/office/officeart/2005/8/layout/chevron2"/>
    <dgm:cxn modelId="{DA824DEC-3714-4BF9-86F4-AFE7FAB2B04A}" type="presParOf" srcId="{B1226329-9CB1-451C-84CB-1FB764126B11}" destId="{F7DC3670-03A7-4FED-9798-39139B4610A8}" srcOrd="2" destOrd="0" presId="urn:microsoft.com/office/officeart/2005/8/layout/chevron2"/>
    <dgm:cxn modelId="{0C723211-7EDD-4A10-A3F7-404E190BEEEE}" type="presParOf" srcId="{F7DC3670-03A7-4FED-9798-39139B4610A8}" destId="{91FE5058-62F6-4FDE-A0ED-426E71BE9E10}" srcOrd="0" destOrd="0" presId="urn:microsoft.com/office/officeart/2005/8/layout/chevron2"/>
    <dgm:cxn modelId="{7C24393C-E5CB-4234-8035-1BFBB4EEA366}" type="presParOf" srcId="{F7DC3670-03A7-4FED-9798-39139B4610A8}" destId="{0C9D2030-6594-4505-98DC-4E8A25D8AA5B}" srcOrd="1" destOrd="0" presId="urn:microsoft.com/office/officeart/2005/8/layout/chevron2"/>
    <dgm:cxn modelId="{E63C8BB6-23CB-44E3-9096-D8633F9188C2}" type="presParOf" srcId="{B1226329-9CB1-451C-84CB-1FB764126B11}" destId="{EDBA4784-85AC-4477-84BA-F2833422C29E}" srcOrd="3" destOrd="0" presId="urn:microsoft.com/office/officeart/2005/8/layout/chevron2"/>
    <dgm:cxn modelId="{F758CB3C-D9FA-4FDB-8061-1ED0CB06B16F}" type="presParOf" srcId="{B1226329-9CB1-451C-84CB-1FB764126B11}" destId="{346901FE-3301-4173-AEC9-1754C39F713F}" srcOrd="4" destOrd="0" presId="urn:microsoft.com/office/officeart/2005/8/layout/chevron2"/>
    <dgm:cxn modelId="{997DB1BF-443A-4CA8-8074-A427CE4C5081}" type="presParOf" srcId="{346901FE-3301-4173-AEC9-1754C39F713F}" destId="{069011F7-3516-4D52-8732-FEDCB71F5C3B}" srcOrd="0" destOrd="0" presId="urn:microsoft.com/office/officeart/2005/8/layout/chevron2"/>
    <dgm:cxn modelId="{101EBD27-D136-4ECE-AC63-0745D9E1379B}" type="presParOf" srcId="{346901FE-3301-4173-AEC9-1754C39F713F}" destId="{817BD1AD-03D7-4BB4-9D04-E4B8BA12D5F0}" srcOrd="1" destOrd="0" presId="urn:microsoft.com/office/officeart/2005/8/layout/chevron2"/>
    <dgm:cxn modelId="{A6CBF340-0F2C-4FBE-8946-A9B6723A1803}" type="presParOf" srcId="{B1226329-9CB1-451C-84CB-1FB764126B11}" destId="{4992813E-C6C1-4A76-AD30-B61212B6F2BE}" srcOrd="5" destOrd="0" presId="urn:microsoft.com/office/officeart/2005/8/layout/chevron2"/>
    <dgm:cxn modelId="{30A9A3F0-1C67-4BED-9384-E891A7462BA9}" type="presParOf" srcId="{B1226329-9CB1-451C-84CB-1FB764126B11}" destId="{6420C78D-1189-402C-AA1C-8ADFAF769309}" srcOrd="6" destOrd="0" presId="urn:microsoft.com/office/officeart/2005/8/layout/chevron2"/>
    <dgm:cxn modelId="{703A5647-7F5A-4A68-99C2-FD04DB6485B2}" type="presParOf" srcId="{6420C78D-1189-402C-AA1C-8ADFAF769309}" destId="{CD7AADE8-49AC-41BB-9250-865801FA2FB4}" srcOrd="0" destOrd="0" presId="urn:microsoft.com/office/officeart/2005/8/layout/chevron2"/>
    <dgm:cxn modelId="{D795389B-4E93-4B99-8AAE-DF71C7EE5F15}" type="presParOf" srcId="{6420C78D-1189-402C-AA1C-8ADFAF769309}" destId="{D1D5889C-C5DE-4C2E-80CE-8FCD8F918617}" srcOrd="1" destOrd="0" presId="urn:microsoft.com/office/officeart/2005/8/layout/chevron2"/>
    <dgm:cxn modelId="{B78CDF15-CDD1-467B-854B-DDA305A82B13}" type="presParOf" srcId="{B1226329-9CB1-451C-84CB-1FB764126B11}" destId="{D08AB07C-715C-4CB6-845F-4DFE90BC3695}" srcOrd="7" destOrd="0" presId="urn:microsoft.com/office/officeart/2005/8/layout/chevron2"/>
    <dgm:cxn modelId="{C6B2B122-1DA4-43CC-8734-38E8243408D2}" type="presParOf" srcId="{B1226329-9CB1-451C-84CB-1FB764126B11}" destId="{B4BB9B2C-D4C7-4F44-9EEB-0BBE1797ED49}" srcOrd="8" destOrd="0" presId="urn:microsoft.com/office/officeart/2005/8/layout/chevron2"/>
    <dgm:cxn modelId="{201FFB9E-3794-4B1C-9070-7E1F8C1087BE}" type="presParOf" srcId="{B4BB9B2C-D4C7-4F44-9EEB-0BBE1797ED49}" destId="{2BA6DDCC-8B32-49CD-83E2-8FE8C4A845D7}" srcOrd="0" destOrd="0" presId="urn:microsoft.com/office/officeart/2005/8/layout/chevron2"/>
    <dgm:cxn modelId="{203D7937-346F-4C89-835C-A0A0870CC561}" type="presParOf" srcId="{B4BB9B2C-D4C7-4F44-9EEB-0BBE1797ED49}" destId="{9F4C6622-9A1C-46E6-A7C6-F589365E0F7D}" srcOrd="1" destOrd="0" presId="urn:microsoft.com/office/officeart/2005/8/layout/chevron2"/>
    <dgm:cxn modelId="{C4A0381E-F088-4DDD-BB22-2CA481891FDF}" type="presParOf" srcId="{B1226329-9CB1-451C-84CB-1FB764126B11}" destId="{26054DDC-10C6-4F70-928A-F431AC744F53}" srcOrd="9" destOrd="0" presId="urn:microsoft.com/office/officeart/2005/8/layout/chevron2"/>
    <dgm:cxn modelId="{EFDF0F49-DF73-4BFF-886B-6D24FBDC3A60}" type="presParOf" srcId="{B1226329-9CB1-451C-84CB-1FB764126B11}" destId="{458178B2-F145-4035-A894-D624CE9ED1B9}" srcOrd="10" destOrd="0" presId="urn:microsoft.com/office/officeart/2005/8/layout/chevron2"/>
    <dgm:cxn modelId="{C8E04EAD-A3B2-4CFA-B668-D6C5DA9BC46C}" type="presParOf" srcId="{458178B2-F145-4035-A894-D624CE9ED1B9}" destId="{3E874C85-B551-4CCC-9E70-A812AA8ADF02}" srcOrd="0" destOrd="0" presId="urn:microsoft.com/office/officeart/2005/8/layout/chevron2"/>
    <dgm:cxn modelId="{B822F6D3-21F5-474A-BB95-FE828AE8666B}" type="presParOf" srcId="{458178B2-F145-4035-A894-D624CE9ED1B9}" destId="{318BBA58-0F86-4B2D-9835-5D5678A358C5}" srcOrd="1" destOrd="0" presId="urn:microsoft.com/office/officeart/2005/8/layout/chevron2"/>
    <dgm:cxn modelId="{58F5EFD9-B6F0-40BA-BFC3-8FA16CB43A29}" type="presParOf" srcId="{B1226329-9CB1-451C-84CB-1FB764126B11}" destId="{78E29882-A04D-446F-A26A-0AAA58076AD9}" srcOrd="11" destOrd="0" presId="urn:microsoft.com/office/officeart/2005/8/layout/chevron2"/>
    <dgm:cxn modelId="{6BB92431-CD55-4F8A-829B-BCD10D54909D}" type="presParOf" srcId="{B1226329-9CB1-451C-84CB-1FB764126B11}" destId="{9C2B0A63-15FC-4C82-BEE9-D7C73C96B192}" srcOrd="12" destOrd="0" presId="urn:microsoft.com/office/officeart/2005/8/layout/chevron2"/>
    <dgm:cxn modelId="{D8A61A25-6045-4822-A0B5-9AF9B86B00D8}" type="presParOf" srcId="{9C2B0A63-15FC-4C82-BEE9-D7C73C96B192}" destId="{29647D11-05E3-4BBC-AC87-B4E64B9B5E89}" srcOrd="0" destOrd="0" presId="urn:microsoft.com/office/officeart/2005/8/layout/chevron2"/>
    <dgm:cxn modelId="{CEDD35DD-9627-4479-979F-F993818C4750}" type="presParOf" srcId="{9C2B0A63-15FC-4C82-BEE9-D7C73C96B192}" destId="{F5F06BC7-6A4D-4DB5-8932-4B54C5668A16}" srcOrd="1" destOrd="0" presId="urn:microsoft.com/office/officeart/2005/8/layout/chevron2"/>
    <dgm:cxn modelId="{7E1C40F4-993A-4C19-8E93-37B15E1A7962}" type="presParOf" srcId="{B1226329-9CB1-451C-84CB-1FB764126B11}" destId="{A41F9545-45A0-4328-9B6D-433F46FC4B5C}" srcOrd="13" destOrd="0" presId="urn:microsoft.com/office/officeart/2005/8/layout/chevron2"/>
    <dgm:cxn modelId="{FAA46CFB-87BA-47AC-B9FE-44F0FAECE9BC}" type="presParOf" srcId="{B1226329-9CB1-451C-84CB-1FB764126B11}" destId="{8CE1522D-8286-4C1E-944B-D241415937E7}" srcOrd="14" destOrd="0" presId="urn:microsoft.com/office/officeart/2005/8/layout/chevron2"/>
    <dgm:cxn modelId="{EACFCB17-CD2B-4D64-A211-796FA46587C2}" type="presParOf" srcId="{8CE1522D-8286-4C1E-944B-D241415937E7}" destId="{6EF7B35C-8214-40A9-BEE0-32251DF87769}" srcOrd="0" destOrd="0" presId="urn:microsoft.com/office/officeart/2005/8/layout/chevron2"/>
    <dgm:cxn modelId="{BC8E655F-5E7B-4A6F-ACBF-C8DDF44FDDF6}" type="presParOf" srcId="{8CE1522D-8286-4C1E-944B-D241415937E7}" destId="{B205B89F-0BF2-4B5C-978E-781C04D7B647}" srcOrd="1" destOrd="0" presId="urn:microsoft.com/office/officeart/2005/8/layout/chevron2"/>
    <dgm:cxn modelId="{A67827EA-D4A0-4F4D-952A-D92139077AF2}" type="presParOf" srcId="{B1226329-9CB1-451C-84CB-1FB764126B11}" destId="{4FC539C1-4A8A-4D72-8AFC-63CB48CBB61E}" srcOrd="15" destOrd="0" presId="urn:microsoft.com/office/officeart/2005/8/layout/chevron2"/>
    <dgm:cxn modelId="{9798827A-BA73-4BD6-BC53-554F891B1244}" type="presParOf" srcId="{B1226329-9CB1-451C-84CB-1FB764126B11}" destId="{3ED8B77F-4DCA-4163-A206-32BA50DE0B87}" srcOrd="16" destOrd="0" presId="urn:microsoft.com/office/officeart/2005/8/layout/chevron2"/>
    <dgm:cxn modelId="{72EE7595-02D4-435F-BD25-09B74018E905}" type="presParOf" srcId="{3ED8B77F-4DCA-4163-A206-32BA50DE0B87}" destId="{1D3F1CA0-0A45-431D-B5C7-E52FF84B7158}" srcOrd="0" destOrd="0" presId="urn:microsoft.com/office/officeart/2005/8/layout/chevron2"/>
    <dgm:cxn modelId="{40D0C3C9-01AA-4A04-884E-26958559D0A5}" type="presParOf" srcId="{3ED8B77F-4DCA-4163-A206-32BA50DE0B87}" destId="{1DDFEC90-EB60-43D2-AD00-3B409CB74D56}" srcOrd="1" destOrd="0" presId="urn:microsoft.com/office/officeart/2005/8/layout/chevron2"/>
    <dgm:cxn modelId="{42482B3B-76D0-417A-9008-809FA36CA189}" type="presParOf" srcId="{B1226329-9CB1-451C-84CB-1FB764126B11}" destId="{4482D4AC-5B01-4F1F-B313-D913AED58D65}" srcOrd="17" destOrd="0" presId="urn:microsoft.com/office/officeart/2005/8/layout/chevron2"/>
    <dgm:cxn modelId="{A95D8256-DC1F-4079-AEB5-3E0B526CC4A9}" type="presParOf" srcId="{B1226329-9CB1-451C-84CB-1FB764126B11}" destId="{67585144-038C-4ADF-BC39-74F94799C68D}" srcOrd="18" destOrd="0" presId="urn:microsoft.com/office/officeart/2005/8/layout/chevron2"/>
    <dgm:cxn modelId="{D4BEE7E4-ADE9-4A31-A9BB-BBC7C2FB4860}" type="presParOf" srcId="{67585144-038C-4ADF-BC39-74F94799C68D}" destId="{AEDBD23F-7C52-47C6-938C-1433843AB233}" srcOrd="0" destOrd="0" presId="urn:microsoft.com/office/officeart/2005/8/layout/chevron2"/>
    <dgm:cxn modelId="{82A8E495-F211-4940-AE6C-6485896CA917}" type="presParOf" srcId="{67585144-038C-4ADF-BC39-74F94799C68D}" destId="{D23F1B58-4697-4518-850D-3919031175CB}" srcOrd="1" destOrd="0" presId="urn:microsoft.com/office/officeart/2005/8/layout/chevron2"/>
    <dgm:cxn modelId="{8B2462D0-1015-40D9-9992-693DB38DA376}" type="presParOf" srcId="{B1226329-9CB1-451C-84CB-1FB764126B11}" destId="{04A08EFC-D0E6-4572-BDA4-176E5F0C1D78}" srcOrd="19" destOrd="0" presId="urn:microsoft.com/office/officeart/2005/8/layout/chevron2"/>
    <dgm:cxn modelId="{C7267999-5C49-4307-A1C1-DF6D1E5DCC96}" type="presParOf" srcId="{B1226329-9CB1-451C-84CB-1FB764126B11}" destId="{A685E508-2550-4B88-9CE7-913CD92F9D36}" srcOrd="20" destOrd="0" presId="urn:microsoft.com/office/officeart/2005/8/layout/chevron2"/>
    <dgm:cxn modelId="{C4602F5F-4383-4DB1-AE7F-9E142A80836B}" type="presParOf" srcId="{A685E508-2550-4B88-9CE7-913CD92F9D36}" destId="{46CA73E7-DBE3-4AE5-900E-8B33AB1F0C17}" srcOrd="0" destOrd="0" presId="urn:microsoft.com/office/officeart/2005/8/layout/chevron2"/>
    <dgm:cxn modelId="{1FC9C635-3A62-498E-95EC-7414E5C79CB5}" type="presParOf" srcId="{A685E508-2550-4B88-9CE7-913CD92F9D36}" destId="{FCC2482C-5267-4B96-962A-88D3306B5846}" srcOrd="1" destOrd="0" presId="urn:microsoft.com/office/officeart/2005/8/layout/chevron2"/>
    <dgm:cxn modelId="{79C35B37-1DA8-4F76-86FC-BA96C7F2976B}" type="presParOf" srcId="{B1226329-9CB1-451C-84CB-1FB764126B11}" destId="{ADD9A500-313A-4B24-AFF4-F49FA7AC7758}" srcOrd="21" destOrd="0" presId="urn:microsoft.com/office/officeart/2005/8/layout/chevron2"/>
    <dgm:cxn modelId="{06FA7C17-C556-4B50-B71A-42DC71EB1CC4}" type="presParOf" srcId="{B1226329-9CB1-451C-84CB-1FB764126B11}" destId="{9F6BDC5D-9EB9-4A7E-9DDC-1399D2DF1EAA}" srcOrd="22" destOrd="0" presId="urn:microsoft.com/office/officeart/2005/8/layout/chevron2"/>
    <dgm:cxn modelId="{83DE417D-5A07-4D59-8B0E-5A149FF1A342}" type="presParOf" srcId="{9F6BDC5D-9EB9-4A7E-9DDC-1399D2DF1EAA}" destId="{8E0EC823-2F99-4040-8AF4-259325829D48}" srcOrd="0" destOrd="0" presId="urn:microsoft.com/office/officeart/2005/8/layout/chevron2"/>
    <dgm:cxn modelId="{4622157A-CE69-4A84-B787-6F322029F25D}" type="presParOf" srcId="{9F6BDC5D-9EB9-4A7E-9DDC-1399D2DF1EAA}" destId="{87B31C69-E904-45BF-892F-DF4F78A90BCD}" srcOrd="1" destOrd="0" presId="urn:microsoft.com/office/officeart/2005/8/layout/chevron2"/>
  </dgm:cxnLst>
  <dgm:bg/>
  <dgm:whole>
    <a:ln>
      <a:noFill/>
    </a:ln>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743962-174D-4DB1-BC81-E7ED70FBF8E7}">
      <dsp:nvSpPr>
        <dsp:cNvPr id="0" name=""/>
        <dsp:cNvSpPr/>
      </dsp:nvSpPr>
      <dsp:spPr>
        <a:xfrm rot="5400000">
          <a:off x="-91718" y="91718"/>
          <a:ext cx="611457" cy="428020"/>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1</a:t>
          </a:r>
          <a:endParaRPr lang="en-US" sz="1200" kern="1200" dirty="0"/>
        </a:p>
      </dsp:txBody>
      <dsp:txXfrm rot="-5400000">
        <a:off x="1" y="214009"/>
        <a:ext cx="428020" cy="183437"/>
      </dsp:txXfrm>
    </dsp:sp>
    <dsp:sp modelId="{04A787C1-0E5C-4A0D-A645-B18ED9B9F62D}">
      <dsp:nvSpPr>
        <dsp:cNvPr id="0" name=""/>
        <dsp:cNvSpPr/>
      </dsp:nvSpPr>
      <dsp:spPr>
        <a:xfrm rot="5400000">
          <a:off x="3291886" y="-2863865"/>
          <a:ext cx="397447" cy="6125179"/>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just" defTabSz="600075">
            <a:lnSpc>
              <a:spcPct val="90000"/>
            </a:lnSpc>
            <a:spcBef>
              <a:spcPct val="0"/>
            </a:spcBef>
            <a:spcAft>
              <a:spcPct val="15000"/>
            </a:spcAft>
            <a:buChar char="••"/>
          </a:pPr>
          <a:r>
            <a:rPr lang="en-US" sz="1350" kern="1200" baseline="0" dirty="0" err="1" smtClean="0">
              <a:latin typeface="Times New Roman" pitchFamily="18" charset="0"/>
              <a:cs typeface="Times New Roman" pitchFamily="18" charset="0"/>
            </a:rPr>
            <a:t>Hội</a:t>
          </a:r>
          <a:r>
            <a:rPr lang="en-US" sz="1350" kern="1200" baseline="0" dirty="0" smtClean="0">
              <a:latin typeface="Times New Roman" pitchFamily="18" charset="0"/>
              <a:cs typeface="Times New Roman" pitchFamily="18" charset="0"/>
            </a:rPr>
            <a:t> </a:t>
          </a:r>
          <a:r>
            <a:rPr lang="en-US" sz="1350" kern="1200" baseline="0" dirty="0" err="1" smtClean="0">
              <a:latin typeface="Times New Roman" pitchFamily="18" charset="0"/>
              <a:cs typeface="Times New Roman" pitchFamily="18" charset="0"/>
            </a:rPr>
            <a:t>nghị</a:t>
          </a:r>
          <a:r>
            <a:rPr lang="en-US" sz="1350" kern="1200" baseline="0" dirty="0" smtClean="0">
              <a:latin typeface="Times New Roman" pitchFamily="18" charset="0"/>
              <a:cs typeface="Times New Roman" pitchFamily="18" charset="0"/>
            </a:rPr>
            <a:t> </a:t>
          </a:r>
          <a:r>
            <a:rPr lang="en-US" sz="1350" kern="1200" baseline="0" dirty="0" err="1" smtClean="0">
              <a:latin typeface="Times New Roman" pitchFamily="18" charset="0"/>
              <a:cs typeface="Times New Roman" pitchFamily="18" charset="0"/>
            </a:rPr>
            <a:t>góp</a:t>
          </a:r>
          <a:r>
            <a:rPr lang="en-US" sz="1350" kern="1200" baseline="0" dirty="0" smtClean="0">
              <a:latin typeface="Times New Roman" pitchFamily="18" charset="0"/>
              <a:cs typeface="Times New Roman" pitchFamily="18" charset="0"/>
            </a:rPr>
            <a:t> ý </a:t>
          </a:r>
          <a:r>
            <a:rPr lang="en-US" sz="1350" kern="1200" baseline="0" dirty="0" err="1" smtClean="0">
              <a:latin typeface="Times New Roman" pitchFamily="18" charset="0"/>
              <a:cs typeface="Times New Roman" pitchFamily="18" charset="0"/>
            </a:rPr>
            <a:t>Văn</a:t>
          </a:r>
          <a:r>
            <a:rPr lang="en-US" sz="1350" kern="1200" baseline="0" dirty="0" smtClean="0">
              <a:latin typeface="Times New Roman" pitchFamily="18" charset="0"/>
              <a:cs typeface="Times New Roman" pitchFamily="18" charset="0"/>
            </a:rPr>
            <a:t> </a:t>
          </a:r>
          <a:r>
            <a:rPr lang="en-US" sz="1350" kern="1200" baseline="0" dirty="0" err="1" smtClean="0">
              <a:latin typeface="Times New Roman" pitchFamily="18" charset="0"/>
              <a:cs typeface="Times New Roman" pitchFamily="18" charset="0"/>
            </a:rPr>
            <a:t>kiện</a:t>
          </a:r>
          <a:r>
            <a:rPr lang="en-US" sz="1350" kern="1200" baseline="0" dirty="0" smtClean="0">
              <a:latin typeface="Times New Roman" pitchFamily="18" charset="0"/>
              <a:cs typeface="Times New Roman" pitchFamily="18" charset="0"/>
            </a:rPr>
            <a:t> </a:t>
          </a:r>
          <a:r>
            <a:rPr lang="en-US" sz="1350" kern="1200" baseline="0" dirty="0" err="1" smtClean="0">
              <a:latin typeface="Times New Roman" pitchFamily="18" charset="0"/>
              <a:cs typeface="Times New Roman" pitchFamily="18" charset="0"/>
            </a:rPr>
            <a:t>Đại</a:t>
          </a:r>
          <a:r>
            <a:rPr lang="en-US" sz="1350" kern="1200" baseline="0" dirty="0" smtClean="0">
              <a:latin typeface="Times New Roman" pitchFamily="18" charset="0"/>
              <a:cs typeface="Times New Roman" pitchFamily="18" charset="0"/>
            </a:rPr>
            <a:t> </a:t>
          </a:r>
          <a:r>
            <a:rPr lang="en-US" sz="1350" kern="1200" baseline="0" dirty="0" err="1" smtClean="0">
              <a:latin typeface="Times New Roman" pitchFamily="18" charset="0"/>
              <a:cs typeface="Times New Roman" pitchFamily="18" charset="0"/>
            </a:rPr>
            <a:t>hội</a:t>
          </a:r>
          <a:r>
            <a:rPr lang="en-US" sz="1350" kern="1200" baseline="0" dirty="0" smtClean="0">
              <a:latin typeface="Times New Roman" pitchFamily="18" charset="0"/>
              <a:cs typeface="Times New Roman" pitchFamily="18" charset="0"/>
            </a:rPr>
            <a:t> </a:t>
          </a:r>
          <a:r>
            <a:rPr lang="en-US" sz="1350" kern="1200" baseline="0" dirty="0" err="1" smtClean="0">
              <a:latin typeface="Times New Roman" pitchFamily="18" charset="0"/>
              <a:cs typeface="Times New Roman" pitchFamily="18" charset="0"/>
            </a:rPr>
            <a:t>Đảng</a:t>
          </a:r>
          <a:r>
            <a:rPr lang="en-US" sz="1350" kern="1200" baseline="0" dirty="0" smtClean="0">
              <a:latin typeface="Times New Roman" pitchFamily="18" charset="0"/>
              <a:cs typeface="Times New Roman" pitchFamily="18" charset="0"/>
            </a:rPr>
            <a:t> </a:t>
          </a:r>
          <a:r>
            <a:rPr lang="en-US" sz="1350" kern="1200" baseline="0" dirty="0" err="1" smtClean="0">
              <a:latin typeface="Times New Roman" pitchFamily="18" charset="0"/>
              <a:cs typeface="Times New Roman" pitchFamily="18" charset="0"/>
            </a:rPr>
            <a:t>toàn</a:t>
          </a:r>
          <a:r>
            <a:rPr lang="en-US" sz="1350" kern="1200" baseline="0" dirty="0" smtClean="0">
              <a:latin typeface="Times New Roman" pitchFamily="18" charset="0"/>
              <a:cs typeface="Times New Roman" pitchFamily="18" charset="0"/>
            </a:rPr>
            <a:t> </a:t>
          </a:r>
          <a:r>
            <a:rPr lang="en-US" sz="1350" kern="1200" baseline="0" dirty="0" err="1" smtClean="0">
              <a:latin typeface="Times New Roman" pitchFamily="18" charset="0"/>
              <a:cs typeface="Times New Roman" pitchFamily="18" charset="0"/>
            </a:rPr>
            <a:t>quốc</a:t>
          </a:r>
          <a:r>
            <a:rPr lang="en-US" sz="1350" kern="1200" baseline="0" dirty="0" smtClean="0">
              <a:latin typeface="Times New Roman" pitchFamily="18" charset="0"/>
              <a:cs typeface="Times New Roman" pitchFamily="18" charset="0"/>
            </a:rPr>
            <a:t> </a:t>
          </a:r>
          <a:r>
            <a:rPr lang="en-US" sz="1350" kern="1200" baseline="0" dirty="0" err="1" smtClean="0">
              <a:latin typeface="Times New Roman" pitchFamily="18" charset="0"/>
              <a:cs typeface="Times New Roman" pitchFamily="18" charset="0"/>
            </a:rPr>
            <a:t>lần</a:t>
          </a:r>
          <a:r>
            <a:rPr lang="en-US" sz="1350" kern="1200" baseline="0" dirty="0" smtClean="0">
              <a:latin typeface="Times New Roman" pitchFamily="18" charset="0"/>
              <a:cs typeface="Times New Roman" pitchFamily="18" charset="0"/>
            </a:rPr>
            <a:t> </a:t>
          </a:r>
          <a:r>
            <a:rPr lang="en-US" sz="1350" kern="1200" baseline="0" dirty="0" err="1" smtClean="0">
              <a:latin typeface="Times New Roman" pitchFamily="18" charset="0"/>
              <a:cs typeface="Times New Roman" pitchFamily="18" charset="0"/>
            </a:rPr>
            <a:t>thứ</a:t>
          </a:r>
          <a:r>
            <a:rPr lang="en-US" sz="1350" kern="1200" baseline="0" dirty="0" smtClean="0">
              <a:latin typeface="Times New Roman" pitchFamily="18" charset="0"/>
              <a:cs typeface="Times New Roman" pitchFamily="18" charset="0"/>
            </a:rPr>
            <a:t> XII </a:t>
          </a:r>
          <a:r>
            <a:rPr lang="en-US" sz="1350" kern="1200" baseline="0" dirty="0" err="1" smtClean="0">
              <a:latin typeface="Times New Roman" pitchFamily="18" charset="0"/>
              <a:cs typeface="Times New Roman" pitchFamily="18" charset="0"/>
            </a:rPr>
            <a:t>trong</a:t>
          </a:r>
          <a:r>
            <a:rPr lang="en-US" sz="1350" kern="1200" baseline="0" dirty="0" smtClean="0">
              <a:latin typeface="Times New Roman" pitchFamily="18" charset="0"/>
              <a:cs typeface="Times New Roman" pitchFamily="18" charset="0"/>
            </a:rPr>
            <a:t> </a:t>
          </a:r>
          <a:r>
            <a:rPr lang="en-US" sz="1350" kern="1200" baseline="0" dirty="0" err="1" smtClean="0">
              <a:latin typeface="Times New Roman" pitchFamily="18" charset="0"/>
              <a:cs typeface="Times New Roman" pitchFamily="18" charset="0"/>
            </a:rPr>
            <a:t>các</a:t>
          </a:r>
          <a:r>
            <a:rPr lang="en-US" sz="1350" kern="1200" baseline="0" dirty="0" smtClean="0">
              <a:latin typeface="Times New Roman" pitchFamily="18" charset="0"/>
              <a:cs typeface="Times New Roman" pitchFamily="18" charset="0"/>
            </a:rPr>
            <a:t> </a:t>
          </a:r>
          <a:r>
            <a:rPr lang="en-US" sz="1350" kern="1200" baseline="0" dirty="0" err="1" smtClean="0">
              <a:latin typeface="Times New Roman" pitchFamily="18" charset="0"/>
              <a:cs typeface="Times New Roman" pitchFamily="18" charset="0"/>
            </a:rPr>
            <a:t>đối</a:t>
          </a:r>
          <a:r>
            <a:rPr lang="en-US" sz="1350" kern="1200" baseline="0" dirty="0" smtClean="0">
              <a:latin typeface="Times New Roman" pitchFamily="18" charset="0"/>
              <a:cs typeface="Times New Roman" pitchFamily="18" charset="0"/>
            </a:rPr>
            <a:t> </a:t>
          </a:r>
          <a:r>
            <a:rPr lang="en-US" sz="1350" kern="1200" baseline="0" dirty="0" err="1" smtClean="0">
              <a:latin typeface="Times New Roman" pitchFamily="18" charset="0"/>
              <a:cs typeface="Times New Roman" pitchFamily="18" charset="0"/>
            </a:rPr>
            <a:t>tượng</a:t>
          </a:r>
          <a:r>
            <a:rPr lang="en-US" sz="1350" kern="1200" baseline="0" dirty="0" smtClean="0">
              <a:latin typeface="Times New Roman" pitchFamily="18" charset="0"/>
              <a:cs typeface="Times New Roman" pitchFamily="18" charset="0"/>
            </a:rPr>
            <a:t> </a:t>
          </a:r>
          <a:r>
            <a:rPr lang="en-US" sz="1350" kern="1200" baseline="0" dirty="0" err="1" smtClean="0">
              <a:latin typeface="Times New Roman" pitchFamily="18" charset="0"/>
              <a:cs typeface="Times New Roman" pitchFamily="18" charset="0"/>
            </a:rPr>
            <a:t>trí</a:t>
          </a:r>
          <a:r>
            <a:rPr lang="en-US" sz="1350" kern="1200" baseline="0" dirty="0" smtClean="0">
              <a:latin typeface="Times New Roman" pitchFamily="18" charset="0"/>
              <a:cs typeface="Times New Roman" pitchFamily="18" charset="0"/>
            </a:rPr>
            <a:t> </a:t>
          </a:r>
          <a:r>
            <a:rPr lang="en-US" sz="1350" kern="1200" baseline="0" dirty="0" err="1" smtClean="0">
              <a:latin typeface="Times New Roman" pitchFamily="18" charset="0"/>
              <a:cs typeface="Times New Roman" pitchFamily="18" charset="0"/>
            </a:rPr>
            <a:t>thức</a:t>
          </a:r>
          <a:r>
            <a:rPr lang="en-US" sz="1350" kern="1200" baseline="0" dirty="0" smtClean="0">
              <a:latin typeface="Times New Roman" pitchFamily="18" charset="0"/>
              <a:cs typeface="Times New Roman" pitchFamily="18" charset="0"/>
            </a:rPr>
            <a:t> </a:t>
          </a:r>
          <a:r>
            <a:rPr lang="en-US" sz="1350" kern="1200" baseline="0" dirty="0" err="1" smtClean="0">
              <a:latin typeface="Times New Roman" pitchFamily="18" charset="0"/>
              <a:cs typeface="Times New Roman" pitchFamily="18" charset="0"/>
            </a:rPr>
            <a:t>trẻ</a:t>
          </a:r>
          <a:r>
            <a:rPr lang="en-US" sz="1350" kern="1200" baseline="0" dirty="0" smtClean="0">
              <a:latin typeface="Times New Roman" pitchFamily="18" charset="0"/>
              <a:cs typeface="Times New Roman" pitchFamily="18" charset="0"/>
            </a:rPr>
            <a:t>, </a:t>
          </a:r>
          <a:r>
            <a:rPr lang="en-US" sz="1350" kern="1200" baseline="0" dirty="0" err="1" smtClean="0">
              <a:latin typeface="Times New Roman" pitchFamily="18" charset="0"/>
              <a:cs typeface="Times New Roman" pitchFamily="18" charset="0"/>
            </a:rPr>
            <a:t>sinh</a:t>
          </a:r>
          <a:r>
            <a:rPr lang="en-US" sz="1350" kern="1200" baseline="0" dirty="0" smtClean="0">
              <a:latin typeface="Times New Roman" pitchFamily="18" charset="0"/>
              <a:cs typeface="Times New Roman" pitchFamily="18" charset="0"/>
            </a:rPr>
            <a:t> </a:t>
          </a:r>
          <a:r>
            <a:rPr lang="en-US" sz="1350" kern="1200" baseline="0" dirty="0" err="1" smtClean="0">
              <a:latin typeface="Times New Roman" pitchFamily="18" charset="0"/>
              <a:cs typeface="Times New Roman" pitchFamily="18" charset="0"/>
            </a:rPr>
            <a:t>viên</a:t>
          </a:r>
          <a:r>
            <a:rPr lang="en-US" sz="1350" kern="1200" baseline="0" dirty="0" smtClean="0">
              <a:latin typeface="Times New Roman" pitchFamily="18" charset="0"/>
              <a:cs typeface="Times New Roman" pitchFamily="18" charset="0"/>
            </a:rPr>
            <a:t>, </a:t>
          </a:r>
          <a:r>
            <a:rPr lang="en-US" sz="1350" kern="1200" baseline="0" dirty="0" err="1" smtClean="0">
              <a:latin typeface="Times New Roman" pitchFamily="18" charset="0"/>
              <a:cs typeface="Times New Roman" pitchFamily="18" charset="0"/>
            </a:rPr>
            <a:t>công</a:t>
          </a:r>
          <a:r>
            <a:rPr lang="en-US" sz="1350" kern="1200" baseline="0" dirty="0" smtClean="0">
              <a:latin typeface="Times New Roman" pitchFamily="18" charset="0"/>
              <a:cs typeface="Times New Roman" pitchFamily="18" charset="0"/>
            </a:rPr>
            <a:t> </a:t>
          </a:r>
          <a:r>
            <a:rPr lang="en-US" sz="1350" kern="1200" baseline="0" dirty="0" err="1" smtClean="0">
              <a:latin typeface="Times New Roman" pitchFamily="18" charset="0"/>
              <a:cs typeface="Times New Roman" pitchFamily="18" charset="0"/>
            </a:rPr>
            <a:t>nhân</a:t>
          </a:r>
          <a:r>
            <a:rPr lang="en-US" sz="1350" kern="1200" baseline="0" dirty="0" smtClean="0">
              <a:latin typeface="Times New Roman" pitchFamily="18" charset="0"/>
              <a:cs typeface="Times New Roman" pitchFamily="18" charset="0"/>
            </a:rPr>
            <a:t>, </a:t>
          </a:r>
          <a:r>
            <a:rPr lang="en-US" sz="1350" kern="1200" baseline="0" dirty="0" err="1" smtClean="0">
              <a:latin typeface="Times New Roman" pitchFamily="18" charset="0"/>
              <a:cs typeface="Times New Roman" pitchFamily="18" charset="0"/>
            </a:rPr>
            <a:t>Phó</a:t>
          </a:r>
          <a:r>
            <a:rPr lang="en-US" sz="1350" kern="1200" baseline="0" dirty="0" smtClean="0">
              <a:latin typeface="Times New Roman" pitchFamily="18" charset="0"/>
              <a:cs typeface="Times New Roman" pitchFamily="18" charset="0"/>
            </a:rPr>
            <a:t> </a:t>
          </a:r>
          <a:r>
            <a:rPr lang="en-US" sz="1350" kern="1200" baseline="0" dirty="0" err="1" smtClean="0">
              <a:latin typeface="Times New Roman" pitchFamily="18" charset="0"/>
              <a:cs typeface="Times New Roman" pitchFamily="18" charset="0"/>
            </a:rPr>
            <a:t>chủ</a:t>
          </a:r>
          <a:r>
            <a:rPr lang="en-US" sz="1350" kern="1200" baseline="0" dirty="0" smtClean="0">
              <a:latin typeface="Times New Roman" pitchFamily="18" charset="0"/>
              <a:cs typeface="Times New Roman" pitchFamily="18" charset="0"/>
            </a:rPr>
            <a:t> </a:t>
          </a:r>
          <a:r>
            <a:rPr lang="en-US" sz="1350" kern="1200" baseline="0" dirty="0" err="1" smtClean="0">
              <a:latin typeface="Times New Roman" pitchFamily="18" charset="0"/>
              <a:cs typeface="Times New Roman" pitchFamily="18" charset="0"/>
            </a:rPr>
            <a:t>tịch</a:t>
          </a:r>
          <a:r>
            <a:rPr lang="en-US" sz="1350" kern="1200" baseline="0" dirty="0" smtClean="0">
              <a:latin typeface="Times New Roman" pitchFamily="18" charset="0"/>
              <a:cs typeface="Times New Roman" pitchFamily="18" charset="0"/>
            </a:rPr>
            <a:t> UNND </a:t>
          </a:r>
          <a:r>
            <a:rPr lang="en-US" sz="1350" kern="1200" baseline="0" dirty="0" err="1" smtClean="0">
              <a:latin typeface="Times New Roman" pitchFamily="18" charset="0"/>
              <a:cs typeface="Times New Roman" pitchFamily="18" charset="0"/>
            </a:rPr>
            <a:t>xã</a:t>
          </a:r>
          <a:r>
            <a:rPr lang="en-US" sz="1350" kern="1200" baseline="0" dirty="0" smtClean="0">
              <a:latin typeface="Times New Roman" pitchFamily="18" charset="0"/>
              <a:cs typeface="Times New Roman" pitchFamily="18" charset="0"/>
            </a:rPr>
            <a:t> </a:t>
          </a:r>
          <a:r>
            <a:rPr lang="en-US" sz="1350" kern="1200" baseline="0" dirty="0" err="1" smtClean="0">
              <a:latin typeface="Times New Roman" pitchFamily="18" charset="0"/>
              <a:cs typeface="Times New Roman" pitchFamily="18" charset="0"/>
            </a:rPr>
            <a:t>trẻ</a:t>
          </a:r>
          <a:endParaRPr lang="en-US" sz="1350" kern="1200" baseline="0" dirty="0">
            <a:latin typeface="Times New Roman" pitchFamily="18" charset="0"/>
            <a:cs typeface="Times New Roman" pitchFamily="18" charset="0"/>
          </a:endParaRPr>
        </a:p>
      </dsp:txBody>
      <dsp:txXfrm rot="-5400000">
        <a:off x="428020" y="19403"/>
        <a:ext cx="6105777" cy="358643"/>
      </dsp:txXfrm>
    </dsp:sp>
    <dsp:sp modelId="{91FE5058-62F6-4FDE-A0ED-426E71BE9E10}">
      <dsp:nvSpPr>
        <dsp:cNvPr id="0" name=""/>
        <dsp:cNvSpPr/>
      </dsp:nvSpPr>
      <dsp:spPr>
        <a:xfrm rot="5400000">
          <a:off x="-91718" y="723165"/>
          <a:ext cx="611457" cy="428020"/>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2</a:t>
          </a:r>
          <a:endParaRPr lang="en-US" sz="1200" kern="1200" dirty="0"/>
        </a:p>
      </dsp:txBody>
      <dsp:txXfrm rot="-5400000">
        <a:off x="1" y="845456"/>
        <a:ext cx="428020" cy="183437"/>
      </dsp:txXfrm>
    </dsp:sp>
    <dsp:sp modelId="{0C9D2030-6594-4505-98DC-4E8A25D8AA5B}">
      <dsp:nvSpPr>
        <dsp:cNvPr id="0" name=""/>
        <dsp:cNvSpPr/>
      </dsp:nvSpPr>
      <dsp:spPr>
        <a:xfrm rot="5400000">
          <a:off x="3230166" y="-2238197"/>
          <a:ext cx="520886" cy="6125179"/>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just" defTabSz="600075">
            <a:lnSpc>
              <a:spcPct val="90000"/>
            </a:lnSpc>
            <a:spcBef>
              <a:spcPct val="0"/>
            </a:spcBef>
            <a:spcAft>
              <a:spcPct val="15000"/>
            </a:spcAft>
            <a:buChar char="••"/>
          </a:pPr>
          <a:r>
            <a:rPr lang="en-US" sz="1350" kern="1200" dirty="0" err="1" smtClean="0">
              <a:latin typeface="Times New Roman" pitchFamily="18" charset="0"/>
              <a:cs typeface="Times New Roman" pitchFamily="18" charset="0"/>
            </a:rPr>
            <a:t>Tổ</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chức</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chương</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trình</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lưu</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diễn</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nhóm</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tuyên</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truyền</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ca</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khúc</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cách</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mạng</a:t>
          </a:r>
          <a:r>
            <a:rPr lang="en-US" sz="1350" kern="1200" dirty="0" smtClean="0">
              <a:latin typeface="Times New Roman" pitchFamily="18" charset="0"/>
              <a:cs typeface="Times New Roman" pitchFamily="18" charset="0"/>
            </a:rPr>
            <a:t> - TCM  </a:t>
          </a:r>
          <a:r>
            <a:rPr lang="en-US" sz="1350" kern="1200" dirty="0" err="1" smtClean="0">
              <a:latin typeface="Times New Roman" pitchFamily="18" charset="0"/>
              <a:cs typeface="Times New Roman" pitchFamily="18" charset="0"/>
            </a:rPr>
            <a:t>chào</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mừng</a:t>
          </a:r>
          <a:r>
            <a:rPr lang="en-US" sz="1350" kern="1200" dirty="0" smtClean="0">
              <a:latin typeface="Times New Roman" pitchFamily="18" charset="0"/>
              <a:cs typeface="Times New Roman" pitchFamily="18" charset="0"/>
            </a:rPr>
            <a:t> </a:t>
          </a:r>
          <a:r>
            <a:rPr lang="en-US" sz="1350" kern="1200" baseline="0" dirty="0" err="1" smtClean="0">
              <a:latin typeface="Times New Roman" pitchFamily="18" charset="0"/>
              <a:cs typeface="Times New Roman" pitchFamily="18" charset="0"/>
            </a:rPr>
            <a:t>Đại</a:t>
          </a:r>
          <a:r>
            <a:rPr lang="en-US" sz="1350" kern="1200" baseline="0" dirty="0" smtClean="0">
              <a:latin typeface="Times New Roman" pitchFamily="18" charset="0"/>
              <a:cs typeface="Times New Roman" pitchFamily="18" charset="0"/>
            </a:rPr>
            <a:t> </a:t>
          </a:r>
          <a:r>
            <a:rPr lang="en-US" sz="1350" kern="1200" baseline="0" dirty="0" err="1" smtClean="0">
              <a:latin typeface="Times New Roman" pitchFamily="18" charset="0"/>
              <a:cs typeface="Times New Roman" pitchFamily="18" charset="0"/>
            </a:rPr>
            <a:t>hội</a:t>
          </a:r>
          <a:r>
            <a:rPr lang="en-US" sz="1350" kern="1200" baseline="0" dirty="0" smtClean="0">
              <a:latin typeface="Times New Roman" pitchFamily="18" charset="0"/>
              <a:cs typeface="Times New Roman" pitchFamily="18" charset="0"/>
            </a:rPr>
            <a:t> </a:t>
          </a:r>
          <a:r>
            <a:rPr lang="en-US" sz="1350" kern="1200" baseline="0" dirty="0" err="1" smtClean="0">
              <a:latin typeface="Times New Roman" pitchFamily="18" charset="0"/>
              <a:cs typeface="Times New Roman" pitchFamily="18" charset="0"/>
            </a:rPr>
            <a:t>Đảng</a:t>
          </a:r>
          <a:r>
            <a:rPr lang="en-US" sz="1350" kern="1200" baseline="0" dirty="0" smtClean="0">
              <a:latin typeface="Times New Roman" pitchFamily="18" charset="0"/>
              <a:cs typeface="Times New Roman" pitchFamily="18" charset="0"/>
            </a:rPr>
            <a:t> </a:t>
          </a:r>
          <a:r>
            <a:rPr lang="en-US" sz="1350" kern="1200" baseline="0" dirty="0" err="1" smtClean="0">
              <a:latin typeface="Times New Roman" pitchFamily="18" charset="0"/>
              <a:cs typeface="Times New Roman" pitchFamily="18" charset="0"/>
            </a:rPr>
            <a:t>toàn</a:t>
          </a:r>
          <a:r>
            <a:rPr lang="en-US" sz="1350" kern="1200" baseline="0" dirty="0" smtClean="0">
              <a:latin typeface="Times New Roman" pitchFamily="18" charset="0"/>
              <a:cs typeface="Times New Roman" pitchFamily="18" charset="0"/>
            </a:rPr>
            <a:t> </a:t>
          </a:r>
          <a:r>
            <a:rPr lang="en-US" sz="1350" kern="1200" baseline="0" dirty="0" err="1" smtClean="0">
              <a:latin typeface="Times New Roman" pitchFamily="18" charset="0"/>
              <a:cs typeface="Times New Roman" pitchFamily="18" charset="0"/>
            </a:rPr>
            <a:t>quốc</a:t>
          </a:r>
          <a:r>
            <a:rPr lang="en-US" sz="1350" kern="1200" baseline="0" dirty="0" smtClean="0">
              <a:latin typeface="Times New Roman" pitchFamily="18" charset="0"/>
              <a:cs typeface="Times New Roman" pitchFamily="18" charset="0"/>
            </a:rPr>
            <a:t> </a:t>
          </a:r>
          <a:r>
            <a:rPr lang="en-US" sz="1350" kern="1200" baseline="0" dirty="0" err="1" smtClean="0">
              <a:latin typeface="Times New Roman" pitchFamily="18" charset="0"/>
              <a:cs typeface="Times New Roman" pitchFamily="18" charset="0"/>
            </a:rPr>
            <a:t>lần</a:t>
          </a:r>
          <a:r>
            <a:rPr lang="en-US" sz="1350" kern="1200" baseline="0" dirty="0" smtClean="0">
              <a:latin typeface="Times New Roman" pitchFamily="18" charset="0"/>
              <a:cs typeface="Times New Roman" pitchFamily="18" charset="0"/>
            </a:rPr>
            <a:t> </a:t>
          </a:r>
          <a:r>
            <a:rPr lang="en-US" sz="1350" kern="1200" baseline="0" dirty="0" err="1" smtClean="0">
              <a:latin typeface="Times New Roman" pitchFamily="18" charset="0"/>
              <a:cs typeface="Times New Roman" pitchFamily="18" charset="0"/>
            </a:rPr>
            <a:t>thứ</a:t>
          </a:r>
          <a:r>
            <a:rPr lang="en-US" sz="1350" kern="1200" baseline="0" dirty="0" smtClean="0">
              <a:latin typeface="Times New Roman" pitchFamily="18" charset="0"/>
              <a:cs typeface="Times New Roman" pitchFamily="18" charset="0"/>
            </a:rPr>
            <a:t> XII </a:t>
          </a:r>
          <a:r>
            <a:rPr lang="en-US" sz="1350" kern="1200" dirty="0" err="1" smtClean="0">
              <a:latin typeface="Times New Roman" pitchFamily="18" charset="0"/>
              <a:cs typeface="Times New Roman" pitchFamily="18" charset="0"/>
            </a:rPr>
            <a:t>tại</a:t>
          </a:r>
          <a:r>
            <a:rPr lang="en-US" sz="1350" kern="1200" dirty="0" smtClean="0">
              <a:latin typeface="Times New Roman" pitchFamily="18" charset="0"/>
              <a:cs typeface="Times New Roman" pitchFamily="18" charset="0"/>
            </a:rPr>
            <a:t> 11 </a:t>
          </a:r>
          <a:r>
            <a:rPr lang="en-US" sz="1350" kern="1200" dirty="0" err="1" smtClean="0">
              <a:latin typeface="Times New Roman" pitchFamily="18" charset="0"/>
              <a:cs typeface="Times New Roman" pitchFamily="18" charset="0"/>
            </a:rPr>
            <a:t>tỉnh</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thành</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phố</a:t>
          </a:r>
          <a:endParaRPr lang="en-US" sz="1350" b="0" i="0" kern="1200" dirty="0">
            <a:latin typeface="Times New Roman" pitchFamily="18" charset="0"/>
            <a:cs typeface="Times New Roman" pitchFamily="18" charset="0"/>
          </a:endParaRPr>
        </a:p>
      </dsp:txBody>
      <dsp:txXfrm rot="-5400000">
        <a:off x="428020" y="589377"/>
        <a:ext cx="6099751" cy="470030"/>
      </dsp:txXfrm>
    </dsp:sp>
    <dsp:sp modelId="{069011F7-3516-4D52-8732-FEDCB71F5C3B}">
      <dsp:nvSpPr>
        <dsp:cNvPr id="0" name=""/>
        <dsp:cNvSpPr/>
      </dsp:nvSpPr>
      <dsp:spPr>
        <a:xfrm rot="5400000">
          <a:off x="-91718" y="1348091"/>
          <a:ext cx="611457" cy="428020"/>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3</a:t>
          </a:r>
          <a:endParaRPr lang="en-US" sz="1200" kern="1200" dirty="0"/>
        </a:p>
      </dsp:txBody>
      <dsp:txXfrm rot="-5400000">
        <a:off x="1" y="1470382"/>
        <a:ext cx="428020" cy="183437"/>
      </dsp:txXfrm>
    </dsp:sp>
    <dsp:sp modelId="{817BD1AD-03D7-4BB4-9D04-E4B8BA12D5F0}">
      <dsp:nvSpPr>
        <dsp:cNvPr id="0" name=""/>
        <dsp:cNvSpPr/>
      </dsp:nvSpPr>
      <dsp:spPr>
        <a:xfrm rot="5400000">
          <a:off x="3259128" y="-1607497"/>
          <a:ext cx="462962" cy="6125179"/>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just" defTabSz="622300">
            <a:lnSpc>
              <a:spcPct val="90000"/>
            </a:lnSpc>
            <a:spcBef>
              <a:spcPct val="0"/>
            </a:spcBef>
            <a:spcAft>
              <a:spcPct val="15000"/>
            </a:spcAft>
            <a:buChar char="••"/>
          </a:pPr>
          <a:r>
            <a:rPr lang="en-US" sz="1400" kern="1200" dirty="0" err="1" smtClean="0">
              <a:latin typeface="Times New Roman" pitchFamily="18" charset="0"/>
              <a:cs typeface="Times New Roman" pitchFamily="18" charset="0"/>
            </a:rPr>
            <a:t>Trao</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giải</a:t>
          </a:r>
          <a:r>
            <a:rPr lang="en-US" sz="140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thưởng</a:t>
          </a:r>
          <a:r>
            <a:rPr lang="en-US" sz="1400" kern="1200" dirty="0" smtClean="0">
              <a:latin typeface="Times New Roman" pitchFamily="18" charset="0"/>
              <a:cs typeface="Times New Roman" pitchFamily="18" charset="0"/>
            </a:rPr>
            <a:t> Sao </a:t>
          </a:r>
          <a:r>
            <a:rPr lang="en-US" sz="1400" kern="1200" dirty="0" err="1" smtClean="0">
              <a:latin typeface="Times New Roman" pitchFamily="18" charset="0"/>
              <a:cs typeface="Times New Roman" pitchFamily="18" charset="0"/>
            </a:rPr>
            <a:t>Vàng</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đất</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Việt</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năm</a:t>
          </a:r>
          <a:r>
            <a:rPr lang="en-US" sz="1400" kern="1200" dirty="0" smtClean="0">
              <a:latin typeface="Times New Roman" pitchFamily="18" charset="0"/>
              <a:cs typeface="Times New Roman" pitchFamily="18" charset="0"/>
            </a:rPr>
            <a:t> 2015</a:t>
          </a:r>
          <a:endParaRPr lang="en-US" sz="1400" i="1" kern="1200" dirty="0">
            <a:latin typeface="Times New Roman" pitchFamily="18" charset="0"/>
            <a:cs typeface="Times New Roman" pitchFamily="18" charset="0"/>
          </a:endParaRPr>
        </a:p>
      </dsp:txBody>
      <dsp:txXfrm rot="-5400000">
        <a:off x="428020" y="1246211"/>
        <a:ext cx="6102579" cy="417762"/>
      </dsp:txXfrm>
    </dsp:sp>
    <dsp:sp modelId="{CD7AADE8-49AC-41BB-9250-865801FA2FB4}">
      <dsp:nvSpPr>
        <dsp:cNvPr id="0" name=""/>
        <dsp:cNvSpPr/>
      </dsp:nvSpPr>
      <dsp:spPr>
        <a:xfrm rot="5400000">
          <a:off x="-91718" y="1883987"/>
          <a:ext cx="611457" cy="428020"/>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4</a:t>
          </a:r>
          <a:endParaRPr lang="en-US" sz="1200" kern="1200" dirty="0"/>
        </a:p>
      </dsp:txBody>
      <dsp:txXfrm rot="-5400000">
        <a:off x="1" y="2006278"/>
        <a:ext cx="428020" cy="183437"/>
      </dsp:txXfrm>
    </dsp:sp>
    <dsp:sp modelId="{D1D5889C-C5DE-4C2E-80CE-8FCD8F918617}">
      <dsp:nvSpPr>
        <dsp:cNvPr id="0" name=""/>
        <dsp:cNvSpPr/>
      </dsp:nvSpPr>
      <dsp:spPr>
        <a:xfrm rot="5400000">
          <a:off x="3291886" y="-1071592"/>
          <a:ext cx="397447" cy="6125179"/>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err="1" smtClean="0">
              <a:latin typeface="Times New Roman" pitchFamily="18" charset="0"/>
              <a:cs typeface="Times New Roman" pitchFamily="18" charset="0"/>
            </a:rPr>
            <a:t>Giải</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thể</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thao</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Sinh</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viên</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Việt</a:t>
          </a:r>
          <a:r>
            <a:rPr lang="en-US" sz="1400" kern="1200" dirty="0" smtClean="0">
              <a:latin typeface="Times New Roman" pitchFamily="18" charset="0"/>
              <a:cs typeface="Times New Roman" pitchFamily="18" charset="0"/>
            </a:rPr>
            <a:t> Nam (VUG) </a:t>
          </a:r>
          <a:r>
            <a:rPr lang="en-US" sz="1400" kern="1200" dirty="0" err="1" smtClean="0">
              <a:latin typeface="Times New Roman" pitchFamily="18" charset="0"/>
              <a:cs typeface="Times New Roman" pitchFamily="18" charset="0"/>
            </a:rPr>
            <a:t>năm</a:t>
          </a:r>
          <a:r>
            <a:rPr lang="en-US" sz="1400" kern="1200" dirty="0" smtClean="0">
              <a:latin typeface="Times New Roman" pitchFamily="18" charset="0"/>
              <a:cs typeface="Times New Roman" pitchFamily="18" charset="0"/>
            </a:rPr>
            <a:t>  2015</a:t>
          </a:r>
          <a:endParaRPr lang="en-US" sz="1400" kern="1200" dirty="0">
            <a:latin typeface="Times New Roman" pitchFamily="18" charset="0"/>
            <a:cs typeface="Times New Roman" pitchFamily="18" charset="0"/>
          </a:endParaRPr>
        </a:p>
      </dsp:txBody>
      <dsp:txXfrm rot="-5400000">
        <a:off x="428020" y="1811676"/>
        <a:ext cx="6105777" cy="358643"/>
      </dsp:txXfrm>
    </dsp:sp>
    <dsp:sp modelId="{2BA6DDCC-8B32-49CD-83E2-8FE8C4A845D7}">
      <dsp:nvSpPr>
        <dsp:cNvPr id="0" name=""/>
        <dsp:cNvSpPr/>
      </dsp:nvSpPr>
      <dsp:spPr>
        <a:xfrm rot="5400000">
          <a:off x="-91718" y="2440245"/>
          <a:ext cx="611457" cy="428020"/>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5</a:t>
          </a:r>
          <a:endParaRPr lang="en-US" sz="1200" kern="1200" dirty="0"/>
        </a:p>
      </dsp:txBody>
      <dsp:txXfrm rot="-5400000">
        <a:off x="1" y="2562536"/>
        <a:ext cx="428020" cy="183437"/>
      </dsp:txXfrm>
    </dsp:sp>
    <dsp:sp modelId="{9F4C6622-9A1C-46E6-A7C6-F589365E0F7D}">
      <dsp:nvSpPr>
        <dsp:cNvPr id="0" name=""/>
        <dsp:cNvSpPr/>
      </dsp:nvSpPr>
      <dsp:spPr>
        <a:xfrm rot="5400000">
          <a:off x="3291886" y="-515338"/>
          <a:ext cx="397447" cy="6125179"/>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Tổng</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kết</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trao</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giải</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cuộc</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thi</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ảnh</a:t>
          </a:r>
          <a:r>
            <a:rPr lang="en-US" sz="1400" kern="1200" dirty="0" smtClean="0">
              <a:latin typeface="Times New Roman" pitchFamily="18" charset="0"/>
              <a:cs typeface="Times New Roman" pitchFamily="18" charset="0"/>
            </a:rPr>
            <a:t>, video </a:t>
          </a:r>
          <a:r>
            <a:rPr lang="en-US" sz="1400" i="1" kern="1200" dirty="0" smtClean="0">
              <a:latin typeface="Times New Roman" pitchFamily="18" charset="0"/>
              <a:cs typeface="Times New Roman" pitchFamily="18" charset="0"/>
            </a:rPr>
            <a:t>“</a:t>
          </a:r>
          <a:r>
            <a:rPr lang="en-US" sz="1400" i="1" kern="1200" dirty="0" err="1" smtClean="0">
              <a:latin typeface="Times New Roman" pitchFamily="18" charset="0"/>
              <a:cs typeface="Times New Roman" pitchFamily="18" charset="0"/>
            </a:rPr>
            <a:t>Dưới</a:t>
          </a:r>
          <a:r>
            <a:rPr lang="en-US" sz="1400" i="1" kern="1200" dirty="0" smtClean="0">
              <a:latin typeface="Times New Roman" pitchFamily="18" charset="0"/>
              <a:cs typeface="Times New Roman" pitchFamily="18" charset="0"/>
            </a:rPr>
            <a:t> </a:t>
          </a:r>
          <a:r>
            <a:rPr lang="en-US" sz="1400" i="1" kern="1200" dirty="0" err="1" smtClean="0">
              <a:latin typeface="Times New Roman" pitchFamily="18" charset="0"/>
              <a:cs typeface="Times New Roman" pitchFamily="18" charset="0"/>
            </a:rPr>
            <a:t>bóng</a:t>
          </a:r>
          <a:r>
            <a:rPr lang="en-US" sz="1400" i="1" kern="1200" dirty="0" smtClean="0">
              <a:latin typeface="Times New Roman" pitchFamily="18" charset="0"/>
              <a:cs typeface="Times New Roman" pitchFamily="18" charset="0"/>
            </a:rPr>
            <a:t> </a:t>
          </a:r>
          <a:r>
            <a:rPr lang="en-US" sz="1400" i="1" kern="1200" dirty="0" err="1" smtClean="0">
              <a:latin typeface="Times New Roman" pitchFamily="18" charset="0"/>
              <a:cs typeface="Times New Roman" pitchFamily="18" charset="0"/>
            </a:rPr>
            <a:t>cờ</a:t>
          </a:r>
          <a:r>
            <a:rPr lang="en-US" sz="1400" i="1" kern="1200" dirty="0" smtClean="0">
              <a:latin typeface="Times New Roman" pitchFamily="18" charset="0"/>
              <a:cs typeface="Times New Roman" pitchFamily="18" charset="0"/>
            </a:rPr>
            <a:t> </a:t>
          </a:r>
          <a:r>
            <a:rPr lang="en-US" sz="1400" i="1" kern="1200" dirty="0" err="1" smtClean="0">
              <a:latin typeface="Times New Roman" pitchFamily="18" charset="0"/>
              <a:cs typeface="Times New Roman" pitchFamily="18" charset="0"/>
            </a:rPr>
            <a:t>Tổ</a:t>
          </a:r>
          <a:r>
            <a:rPr lang="en-US" sz="1400" i="1" kern="1200" dirty="0" smtClean="0">
              <a:latin typeface="Times New Roman" pitchFamily="18" charset="0"/>
              <a:cs typeface="Times New Roman" pitchFamily="18" charset="0"/>
            </a:rPr>
            <a:t> </a:t>
          </a:r>
          <a:r>
            <a:rPr lang="en-US" sz="1400" i="1" kern="1200" dirty="0" err="1" smtClean="0">
              <a:latin typeface="Times New Roman" pitchFamily="18" charset="0"/>
              <a:cs typeface="Times New Roman" pitchFamily="18" charset="0"/>
            </a:rPr>
            <a:t>quốc</a:t>
          </a:r>
          <a:r>
            <a:rPr lang="en-US" sz="1400" i="1" kern="1200" dirty="0" smtClean="0">
              <a:latin typeface="Times New Roman" pitchFamily="18" charset="0"/>
              <a:cs typeface="Times New Roman" pitchFamily="18" charset="0"/>
            </a:rPr>
            <a:t>”</a:t>
          </a:r>
          <a:endParaRPr lang="en-US" sz="1400" kern="1200" dirty="0" smtClean="0">
            <a:latin typeface="Times New Roman" pitchFamily="18" charset="0"/>
            <a:cs typeface="Times New Roman" pitchFamily="18" charset="0"/>
          </a:endParaRPr>
        </a:p>
      </dsp:txBody>
      <dsp:txXfrm rot="-5400000">
        <a:off x="428020" y="2367930"/>
        <a:ext cx="6105777" cy="358643"/>
      </dsp:txXfrm>
    </dsp:sp>
    <dsp:sp modelId="{3E874C85-B551-4CCC-9E70-A812AA8ADF02}">
      <dsp:nvSpPr>
        <dsp:cNvPr id="0" name=""/>
        <dsp:cNvSpPr/>
      </dsp:nvSpPr>
      <dsp:spPr>
        <a:xfrm rot="5400000">
          <a:off x="-91718" y="2949170"/>
          <a:ext cx="611457" cy="428020"/>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6</a:t>
          </a:r>
          <a:endParaRPr lang="en-US" sz="1200" kern="1200" dirty="0"/>
        </a:p>
      </dsp:txBody>
      <dsp:txXfrm rot="-5400000">
        <a:off x="1" y="3071461"/>
        <a:ext cx="428020" cy="183437"/>
      </dsp:txXfrm>
    </dsp:sp>
    <dsp:sp modelId="{318BBA58-0F86-4B2D-9835-5D5678A358C5}">
      <dsp:nvSpPr>
        <dsp:cNvPr id="0" name=""/>
        <dsp:cNvSpPr/>
      </dsp:nvSpPr>
      <dsp:spPr>
        <a:xfrm rot="5400000">
          <a:off x="3291886" y="5364"/>
          <a:ext cx="397447" cy="6125179"/>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Trao</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Học</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bổng</a:t>
          </a:r>
          <a:r>
            <a:rPr lang="en-US" sz="1400" kern="1200" dirty="0" smtClean="0">
              <a:latin typeface="Times New Roman" pitchFamily="18" charset="0"/>
              <a:cs typeface="Times New Roman" pitchFamily="18" charset="0"/>
            </a:rPr>
            <a:t> Canon - </a:t>
          </a:r>
          <a:r>
            <a:rPr lang="en-US" sz="1400" kern="1200" dirty="0" err="1" smtClean="0">
              <a:latin typeface="Times New Roman" pitchFamily="18" charset="0"/>
              <a:cs typeface="Times New Roman" pitchFamily="18" charset="0"/>
            </a:rPr>
            <a:t>Chắp</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cánh</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nhân</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tài</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năm</a:t>
          </a:r>
          <a:r>
            <a:rPr lang="en-US" sz="1400" kern="1200" dirty="0" smtClean="0">
              <a:latin typeface="Times New Roman" pitchFamily="18" charset="0"/>
              <a:cs typeface="Times New Roman" pitchFamily="18" charset="0"/>
            </a:rPr>
            <a:t> 2015</a:t>
          </a:r>
        </a:p>
      </dsp:txBody>
      <dsp:txXfrm rot="-5400000">
        <a:off x="428020" y="2888632"/>
        <a:ext cx="6105777" cy="358643"/>
      </dsp:txXfrm>
    </dsp:sp>
    <dsp:sp modelId="{29647D11-05E3-4BBC-AC87-B4E64B9B5E89}">
      <dsp:nvSpPr>
        <dsp:cNvPr id="0" name=""/>
        <dsp:cNvSpPr/>
      </dsp:nvSpPr>
      <dsp:spPr>
        <a:xfrm rot="5400000">
          <a:off x="-91718" y="3528302"/>
          <a:ext cx="611457" cy="428020"/>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7</a:t>
          </a:r>
          <a:endParaRPr lang="en-US" sz="1200" kern="1200" dirty="0"/>
        </a:p>
      </dsp:txBody>
      <dsp:txXfrm rot="-5400000">
        <a:off x="1" y="3650593"/>
        <a:ext cx="428020" cy="183437"/>
      </dsp:txXfrm>
    </dsp:sp>
    <dsp:sp modelId="{F5F06BC7-6A4D-4DB5-8932-4B54C5668A16}">
      <dsp:nvSpPr>
        <dsp:cNvPr id="0" name=""/>
        <dsp:cNvSpPr/>
      </dsp:nvSpPr>
      <dsp:spPr>
        <a:xfrm rot="5400000">
          <a:off x="3291886" y="572714"/>
          <a:ext cx="397447" cy="6125179"/>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just" defTabSz="600075">
            <a:lnSpc>
              <a:spcPct val="90000"/>
            </a:lnSpc>
            <a:spcBef>
              <a:spcPct val="0"/>
            </a:spcBef>
            <a:spcAft>
              <a:spcPts val="0"/>
            </a:spcAft>
            <a:buChar char="••"/>
          </a:pPr>
          <a:r>
            <a:rPr lang="en-US" sz="1350" kern="1200" dirty="0" err="1" smtClean="0">
              <a:latin typeface="Times New Roman" pitchFamily="18" charset="0"/>
              <a:cs typeface="Times New Roman" pitchFamily="18" charset="0"/>
            </a:rPr>
            <a:t>Phối</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hợp</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với</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Quỹ</a:t>
          </a:r>
          <a:r>
            <a:rPr lang="en-US" sz="1350" kern="1200" dirty="0" smtClean="0">
              <a:latin typeface="Times New Roman" pitchFamily="18" charset="0"/>
              <a:cs typeface="Times New Roman" pitchFamily="18" charset="0"/>
            </a:rPr>
            <a:t> VIFOTEC </a:t>
          </a:r>
          <a:r>
            <a:rPr lang="en-US" sz="1350" kern="1200" dirty="0" err="1" smtClean="0">
              <a:latin typeface="Times New Roman" pitchFamily="18" charset="0"/>
              <a:cs typeface="Times New Roman" pitchFamily="18" charset="0"/>
            </a:rPr>
            <a:t>tổ</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chức</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Tổng</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kết</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Cuộc</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thi</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sáng</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tạo</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trong</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thanh</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thiếu</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niên</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và</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nhi</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đồng</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toàn</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quốc</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lần</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thứ</a:t>
          </a:r>
          <a:r>
            <a:rPr lang="en-US" sz="1350" kern="1200" dirty="0" smtClean="0">
              <a:latin typeface="Times New Roman" pitchFamily="18" charset="0"/>
              <a:cs typeface="Times New Roman" pitchFamily="18" charset="0"/>
            </a:rPr>
            <a:t> XI, </a:t>
          </a:r>
          <a:r>
            <a:rPr lang="en-US" sz="1350" kern="1200" dirty="0" err="1" smtClean="0">
              <a:latin typeface="Times New Roman" pitchFamily="18" charset="0"/>
              <a:cs typeface="Times New Roman" pitchFamily="18" charset="0"/>
            </a:rPr>
            <a:t>phát</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động</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cuộc</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thi</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lần</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thứ</a:t>
          </a:r>
          <a:r>
            <a:rPr lang="en-US" sz="1350" kern="1200" dirty="0" smtClean="0">
              <a:latin typeface="Times New Roman" pitchFamily="18" charset="0"/>
              <a:cs typeface="Times New Roman" pitchFamily="18" charset="0"/>
            </a:rPr>
            <a:t> XII</a:t>
          </a:r>
          <a:endParaRPr lang="en-US" sz="1350" kern="1200" dirty="0">
            <a:latin typeface="Times New Roman" pitchFamily="18" charset="0"/>
            <a:cs typeface="Times New Roman" pitchFamily="18" charset="0"/>
          </a:endParaRPr>
        </a:p>
      </dsp:txBody>
      <dsp:txXfrm rot="-5400000">
        <a:off x="428020" y="3455982"/>
        <a:ext cx="6105777" cy="358643"/>
      </dsp:txXfrm>
    </dsp:sp>
    <dsp:sp modelId="{6EF7B35C-8214-40A9-BEE0-32251DF87769}">
      <dsp:nvSpPr>
        <dsp:cNvPr id="0" name=""/>
        <dsp:cNvSpPr/>
      </dsp:nvSpPr>
      <dsp:spPr>
        <a:xfrm rot="5400000">
          <a:off x="-91718" y="4043060"/>
          <a:ext cx="611457" cy="428020"/>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8</a:t>
          </a:r>
          <a:endParaRPr lang="en-US" sz="1200" kern="1200" dirty="0"/>
        </a:p>
      </dsp:txBody>
      <dsp:txXfrm rot="-5400000">
        <a:off x="1" y="4165351"/>
        <a:ext cx="428020" cy="183437"/>
      </dsp:txXfrm>
    </dsp:sp>
    <dsp:sp modelId="{B205B89F-0BF2-4B5C-978E-781C04D7B647}">
      <dsp:nvSpPr>
        <dsp:cNvPr id="0" name=""/>
        <dsp:cNvSpPr/>
      </dsp:nvSpPr>
      <dsp:spPr>
        <a:xfrm rot="5400000">
          <a:off x="3291886" y="1087471"/>
          <a:ext cx="397447" cy="6125179"/>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just" defTabSz="600075">
            <a:lnSpc>
              <a:spcPct val="90000"/>
            </a:lnSpc>
            <a:spcBef>
              <a:spcPct val="0"/>
            </a:spcBef>
            <a:spcAft>
              <a:spcPct val="15000"/>
            </a:spcAft>
            <a:buChar char="••"/>
          </a:pPr>
          <a:r>
            <a:rPr lang="en-US" sz="1350" kern="1200" dirty="0" err="1" smtClean="0">
              <a:latin typeface="Times New Roman" pitchFamily="18" charset="0"/>
              <a:cs typeface="Times New Roman" pitchFamily="18" charset="0"/>
            </a:rPr>
            <a:t>Tập</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huấn</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khoa</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học</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kỹ</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thuật</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cho</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thanh</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niên</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và</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ra</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quân</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xây</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dựng</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Làng</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thanh</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niên</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thành</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làng</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văn</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hoá</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và</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nông</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thôn</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mới</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tại</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Làng</a:t>
          </a:r>
          <a:r>
            <a:rPr lang="en-US" sz="1350" kern="1200" dirty="0" smtClean="0">
              <a:latin typeface="Times New Roman" pitchFamily="18" charset="0"/>
              <a:cs typeface="Times New Roman" pitchFamily="18" charset="0"/>
            </a:rPr>
            <a:t> TNLN </a:t>
          </a:r>
          <a:r>
            <a:rPr lang="en-US" sz="1350" kern="1200" dirty="0" err="1" smtClean="0">
              <a:latin typeface="Times New Roman" pitchFamily="18" charset="0"/>
              <a:cs typeface="Times New Roman" pitchFamily="18" charset="0"/>
            </a:rPr>
            <a:t>Ninh</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Điền</a:t>
          </a:r>
          <a:r>
            <a:rPr lang="en-US" sz="1350" kern="1200" dirty="0" smtClean="0">
              <a:latin typeface="Times New Roman" pitchFamily="18" charset="0"/>
              <a:cs typeface="Times New Roman" pitchFamily="18" charset="0"/>
            </a:rPr>
            <a:t> - </a:t>
          </a:r>
          <a:r>
            <a:rPr lang="en-US" sz="1350" kern="1200" dirty="0" err="1" smtClean="0">
              <a:latin typeface="Times New Roman" pitchFamily="18" charset="0"/>
              <a:cs typeface="Times New Roman" pitchFamily="18" charset="0"/>
            </a:rPr>
            <a:t>Tây</a:t>
          </a:r>
          <a:r>
            <a:rPr lang="en-US" sz="1350" kern="1200" dirty="0" smtClean="0">
              <a:latin typeface="Times New Roman" pitchFamily="18" charset="0"/>
              <a:cs typeface="Times New Roman" pitchFamily="18" charset="0"/>
            </a:rPr>
            <a:t> </a:t>
          </a:r>
          <a:r>
            <a:rPr lang="en-US" sz="1350" kern="1200" dirty="0" err="1" smtClean="0">
              <a:latin typeface="Times New Roman" pitchFamily="18" charset="0"/>
              <a:cs typeface="Times New Roman" pitchFamily="18" charset="0"/>
            </a:rPr>
            <a:t>Ninh</a:t>
          </a:r>
          <a:r>
            <a:rPr lang="en-US" sz="1350" kern="1200" dirty="0" smtClean="0">
              <a:latin typeface="Times New Roman" pitchFamily="18" charset="0"/>
              <a:cs typeface="Times New Roman" pitchFamily="18" charset="0"/>
            </a:rPr>
            <a:t>.</a:t>
          </a:r>
          <a:endParaRPr lang="en-US" sz="1350" kern="1200" dirty="0">
            <a:latin typeface="Times New Roman" pitchFamily="18" charset="0"/>
            <a:cs typeface="Times New Roman" pitchFamily="18" charset="0"/>
          </a:endParaRPr>
        </a:p>
      </dsp:txBody>
      <dsp:txXfrm rot="-5400000">
        <a:off x="428020" y="3970739"/>
        <a:ext cx="6105777" cy="358643"/>
      </dsp:txXfrm>
    </dsp:sp>
    <dsp:sp modelId="{1D3F1CA0-0A45-431D-B5C7-E52FF84B7158}">
      <dsp:nvSpPr>
        <dsp:cNvPr id="0" name=""/>
        <dsp:cNvSpPr/>
      </dsp:nvSpPr>
      <dsp:spPr>
        <a:xfrm rot="5400000">
          <a:off x="-91718" y="4591748"/>
          <a:ext cx="611457" cy="428020"/>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9</a:t>
          </a:r>
          <a:endParaRPr lang="en-US" sz="1200" kern="1200" dirty="0"/>
        </a:p>
      </dsp:txBody>
      <dsp:txXfrm rot="-5400000">
        <a:off x="1" y="4714039"/>
        <a:ext cx="428020" cy="183437"/>
      </dsp:txXfrm>
    </dsp:sp>
    <dsp:sp modelId="{1DDFEC90-EB60-43D2-AD00-3B409CB74D56}">
      <dsp:nvSpPr>
        <dsp:cNvPr id="0" name=""/>
        <dsp:cNvSpPr/>
      </dsp:nvSpPr>
      <dsp:spPr>
        <a:xfrm rot="5400000">
          <a:off x="3291886" y="1638101"/>
          <a:ext cx="397447" cy="6125179"/>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just" defTabSz="622300">
            <a:lnSpc>
              <a:spcPct val="90000"/>
            </a:lnSpc>
            <a:spcBef>
              <a:spcPct val="0"/>
            </a:spcBef>
            <a:spcAft>
              <a:spcPct val="15000"/>
            </a:spcAft>
            <a:buChar char="••"/>
          </a:pPr>
          <a:r>
            <a:rPr lang="en-US" sz="1400" kern="1200" dirty="0" err="1" smtClean="0">
              <a:latin typeface="Times New Roman" pitchFamily="18" charset="0"/>
              <a:cs typeface="Times New Roman" pitchFamily="18" charset="0"/>
            </a:rPr>
            <a:t>Kỷ</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niệm</a:t>
          </a:r>
          <a:r>
            <a:rPr lang="en-US" sz="1400" kern="1200" dirty="0" smtClean="0">
              <a:latin typeface="Times New Roman" pitchFamily="18" charset="0"/>
              <a:cs typeface="Times New Roman" pitchFamily="18" charset="0"/>
            </a:rPr>
            <a:t> 59 </a:t>
          </a:r>
          <a:r>
            <a:rPr lang="en-US" sz="1400" kern="1200" dirty="0" err="1" smtClean="0">
              <a:latin typeface="Times New Roman" pitchFamily="18" charset="0"/>
              <a:cs typeface="Times New Roman" pitchFamily="18" charset="0"/>
            </a:rPr>
            <a:t>năm</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Ngày</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thành</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lập</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Hội</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liên</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hiệp</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thanh</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niên</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Việt</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nam</a:t>
          </a:r>
          <a:r>
            <a:rPr lang="en-US" sz="1400" kern="1200" dirty="0" smtClean="0">
              <a:latin typeface="Times New Roman" pitchFamily="18" charset="0"/>
              <a:cs typeface="Times New Roman" pitchFamily="18" charset="0"/>
            </a:rPr>
            <a:t> (15/ 10/1956-15/10/2015)</a:t>
          </a:r>
          <a:endParaRPr lang="en-US" sz="1400" kern="1200" dirty="0">
            <a:latin typeface="Times New Roman" pitchFamily="18" charset="0"/>
            <a:cs typeface="Times New Roman" pitchFamily="18" charset="0"/>
          </a:endParaRPr>
        </a:p>
      </dsp:txBody>
      <dsp:txXfrm rot="-5400000">
        <a:off x="428020" y="4521369"/>
        <a:ext cx="6105777" cy="358643"/>
      </dsp:txXfrm>
    </dsp:sp>
    <dsp:sp modelId="{AEDBD23F-7C52-47C6-938C-1433843AB233}">
      <dsp:nvSpPr>
        <dsp:cNvPr id="0" name=""/>
        <dsp:cNvSpPr/>
      </dsp:nvSpPr>
      <dsp:spPr>
        <a:xfrm rot="5400000">
          <a:off x="-91718" y="5124728"/>
          <a:ext cx="611457" cy="428020"/>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10</a:t>
          </a:r>
          <a:endParaRPr lang="en-US" sz="1200" kern="1200" dirty="0"/>
        </a:p>
      </dsp:txBody>
      <dsp:txXfrm rot="-5400000">
        <a:off x="1" y="5247019"/>
        <a:ext cx="428020" cy="183437"/>
      </dsp:txXfrm>
    </dsp:sp>
    <dsp:sp modelId="{D23F1B58-4697-4518-850D-3919031175CB}">
      <dsp:nvSpPr>
        <dsp:cNvPr id="0" name=""/>
        <dsp:cNvSpPr/>
      </dsp:nvSpPr>
      <dsp:spPr>
        <a:xfrm rot="5400000">
          <a:off x="3291886" y="2171081"/>
          <a:ext cx="397447" cy="6125179"/>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err="1" smtClean="0">
              <a:latin typeface="Times New Roman" pitchFamily="18" charset="0"/>
              <a:cs typeface="Times New Roman" pitchFamily="18" charset="0"/>
            </a:rPr>
            <a:t>Hội</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thi</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công</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chức</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viên</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chức</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trẻ</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giỏi</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cơ</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quan</a:t>
          </a:r>
          <a:r>
            <a:rPr lang="en-US" sz="1400" kern="1200" dirty="0" smtClean="0">
              <a:latin typeface="Times New Roman" pitchFamily="18" charset="0"/>
              <a:cs typeface="Times New Roman" pitchFamily="18" charset="0"/>
            </a:rPr>
            <a:t> Trung </a:t>
          </a:r>
          <a:r>
            <a:rPr lang="en-US" sz="1400" kern="1200" dirty="0" err="1" smtClean="0">
              <a:latin typeface="Times New Roman" pitchFamily="18" charset="0"/>
              <a:cs typeface="Times New Roman" pitchFamily="18" charset="0"/>
            </a:rPr>
            <a:t>ương</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Đoàn</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năm</a:t>
          </a:r>
          <a:r>
            <a:rPr lang="en-US" sz="1400" kern="1200" dirty="0" smtClean="0">
              <a:latin typeface="Times New Roman" pitchFamily="18" charset="0"/>
              <a:cs typeface="Times New Roman" pitchFamily="18" charset="0"/>
            </a:rPr>
            <a:t> 2015</a:t>
          </a:r>
          <a:endParaRPr lang="en-US" sz="1400" kern="1200" dirty="0">
            <a:latin typeface="Times New Roman" pitchFamily="18" charset="0"/>
            <a:cs typeface="Times New Roman" pitchFamily="18" charset="0"/>
          </a:endParaRPr>
        </a:p>
      </dsp:txBody>
      <dsp:txXfrm rot="-5400000">
        <a:off x="428020" y="5054349"/>
        <a:ext cx="6105777" cy="358643"/>
      </dsp:txXfrm>
    </dsp:sp>
    <dsp:sp modelId="{46CA73E7-DBE3-4AE5-900E-8B33AB1F0C17}">
      <dsp:nvSpPr>
        <dsp:cNvPr id="0" name=""/>
        <dsp:cNvSpPr/>
      </dsp:nvSpPr>
      <dsp:spPr>
        <a:xfrm rot="5400000">
          <a:off x="-91718" y="5705633"/>
          <a:ext cx="611457" cy="428020"/>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11</a:t>
          </a:r>
          <a:endParaRPr lang="en-US" sz="1200" kern="1200" dirty="0"/>
        </a:p>
      </dsp:txBody>
      <dsp:txXfrm rot="-5400000">
        <a:off x="1" y="5827924"/>
        <a:ext cx="428020" cy="183437"/>
      </dsp:txXfrm>
    </dsp:sp>
    <dsp:sp modelId="{FCC2482C-5267-4B96-962A-88D3306B5846}">
      <dsp:nvSpPr>
        <dsp:cNvPr id="0" name=""/>
        <dsp:cNvSpPr/>
      </dsp:nvSpPr>
      <dsp:spPr>
        <a:xfrm rot="5400000">
          <a:off x="3291886" y="2751984"/>
          <a:ext cx="397447" cy="6125179"/>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err="1" smtClean="0">
              <a:latin typeface="Times New Roman" pitchFamily="18" charset="0"/>
              <a:cs typeface="Times New Roman" pitchFamily="18" charset="0"/>
            </a:rPr>
            <a:t>Hội</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thi</a:t>
          </a:r>
          <a:r>
            <a:rPr lang="en-US" sz="1400" kern="1200" dirty="0" smtClean="0">
              <a:latin typeface="Times New Roman" pitchFamily="18" charset="0"/>
              <a:cs typeface="Times New Roman" pitchFamily="18" charset="0"/>
            </a:rPr>
            <a:t> tin </a:t>
          </a:r>
          <a:r>
            <a:rPr lang="en-US" sz="1400" kern="1200" dirty="0" err="1" smtClean="0">
              <a:latin typeface="Times New Roman" pitchFamily="18" charset="0"/>
              <a:cs typeface="Times New Roman" pitchFamily="18" charset="0"/>
            </a:rPr>
            <a:t>học</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khối</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cán</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bộ</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công</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chức</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trẻ</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toàn</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quốc</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lần</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thứ</a:t>
          </a:r>
          <a:r>
            <a:rPr lang="en-US" sz="1400" kern="1200" dirty="0" smtClean="0">
              <a:latin typeface="Times New Roman" pitchFamily="18" charset="0"/>
              <a:cs typeface="Times New Roman" pitchFamily="18" charset="0"/>
            </a:rPr>
            <a:t> 3 </a:t>
          </a:r>
          <a:endParaRPr lang="en-US" sz="1400" kern="1200" dirty="0">
            <a:latin typeface="Times New Roman" pitchFamily="18" charset="0"/>
            <a:cs typeface="Times New Roman" pitchFamily="18" charset="0"/>
          </a:endParaRPr>
        </a:p>
      </dsp:txBody>
      <dsp:txXfrm rot="-5400000">
        <a:off x="428020" y="5635252"/>
        <a:ext cx="6105777" cy="358643"/>
      </dsp:txXfrm>
    </dsp:sp>
    <dsp:sp modelId="{8E0EC823-2F99-4040-8AF4-259325829D48}">
      <dsp:nvSpPr>
        <dsp:cNvPr id="0" name=""/>
        <dsp:cNvSpPr/>
      </dsp:nvSpPr>
      <dsp:spPr>
        <a:xfrm rot="5400000">
          <a:off x="-91718" y="6338262"/>
          <a:ext cx="611457" cy="428020"/>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12</a:t>
          </a:r>
          <a:endParaRPr lang="en-US" sz="1200" kern="1200" dirty="0"/>
        </a:p>
      </dsp:txBody>
      <dsp:txXfrm rot="-5400000">
        <a:off x="1" y="6460553"/>
        <a:ext cx="428020" cy="183437"/>
      </dsp:txXfrm>
    </dsp:sp>
    <dsp:sp modelId="{87B31C69-E904-45BF-892F-DF4F78A90BCD}">
      <dsp:nvSpPr>
        <dsp:cNvPr id="0" name=""/>
        <dsp:cNvSpPr/>
      </dsp:nvSpPr>
      <dsp:spPr>
        <a:xfrm rot="5400000">
          <a:off x="3169472" y="3382207"/>
          <a:ext cx="642275" cy="6125179"/>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err="1" smtClean="0">
              <a:latin typeface="Times New Roman" pitchFamily="18" charset="0"/>
              <a:cs typeface="Times New Roman" pitchFamily="18" charset="0"/>
            </a:rPr>
            <a:t>Hội</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thảo</a:t>
          </a:r>
          <a:r>
            <a:rPr lang="en-US" sz="1400" kern="1200" dirty="0" smtClean="0">
              <a:latin typeface="Times New Roman" pitchFamily="18" charset="0"/>
              <a:cs typeface="Times New Roman" pitchFamily="18" charset="0"/>
            </a:rPr>
            <a:t> </a:t>
          </a:r>
          <a:r>
            <a:rPr lang="en-US" sz="1400" i="1" kern="1200" dirty="0" smtClean="0">
              <a:latin typeface="Times New Roman" pitchFamily="18" charset="0"/>
              <a:cs typeface="Times New Roman" pitchFamily="18" charset="0"/>
            </a:rPr>
            <a:t>“</a:t>
          </a:r>
          <a:r>
            <a:rPr lang="en-US" sz="1400" i="1" kern="1200" dirty="0" err="1" smtClean="0">
              <a:latin typeface="Times New Roman" pitchFamily="18" charset="0"/>
              <a:cs typeface="Times New Roman" pitchFamily="18" charset="0"/>
            </a:rPr>
            <a:t>Đánh</a:t>
          </a:r>
          <a:r>
            <a:rPr lang="en-US" sz="1400" i="1" kern="1200" dirty="0" smtClean="0">
              <a:latin typeface="Times New Roman" pitchFamily="18" charset="0"/>
              <a:cs typeface="Times New Roman" pitchFamily="18" charset="0"/>
            </a:rPr>
            <a:t> </a:t>
          </a:r>
          <a:r>
            <a:rPr lang="en-US" sz="1400" i="1" kern="1200" dirty="0" err="1" smtClean="0">
              <a:latin typeface="Times New Roman" pitchFamily="18" charset="0"/>
              <a:cs typeface="Times New Roman" pitchFamily="18" charset="0"/>
            </a:rPr>
            <a:t>giá</a:t>
          </a:r>
          <a:r>
            <a:rPr lang="en-US" sz="1400" i="1" kern="1200" dirty="0" smtClean="0">
              <a:latin typeface="Times New Roman" pitchFamily="18" charset="0"/>
              <a:cs typeface="Times New Roman" pitchFamily="18" charset="0"/>
            </a:rPr>
            <a:t> </a:t>
          </a:r>
          <a:r>
            <a:rPr lang="en-US" sz="1400" i="1" kern="1200" dirty="0" err="1" smtClean="0">
              <a:latin typeface="Times New Roman" pitchFamily="18" charset="0"/>
              <a:cs typeface="Times New Roman" pitchFamily="18" charset="0"/>
            </a:rPr>
            <a:t>hiệu</a:t>
          </a:r>
          <a:r>
            <a:rPr lang="en-US" sz="1400" i="1" kern="1200" dirty="0" smtClean="0">
              <a:latin typeface="Times New Roman" pitchFamily="18" charset="0"/>
              <a:cs typeface="Times New Roman" pitchFamily="18" charset="0"/>
            </a:rPr>
            <a:t> </a:t>
          </a:r>
          <a:r>
            <a:rPr lang="en-US" sz="1400" i="1" kern="1200" dirty="0" err="1" smtClean="0">
              <a:latin typeface="Times New Roman" pitchFamily="18" charset="0"/>
              <a:cs typeface="Times New Roman" pitchFamily="18" charset="0"/>
            </a:rPr>
            <a:t>quả</a:t>
          </a:r>
          <a:r>
            <a:rPr lang="en-US" sz="1400" i="1" kern="1200" dirty="0" smtClean="0">
              <a:latin typeface="Times New Roman" pitchFamily="18" charset="0"/>
              <a:cs typeface="Times New Roman" pitchFamily="18" charset="0"/>
            </a:rPr>
            <a:t> </a:t>
          </a:r>
          <a:r>
            <a:rPr lang="en-US" sz="1400" i="1" kern="1200" dirty="0" err="1" smtClean="0">
              <a:latin typeface="Times New Roman" pitchFamily="18" charset="0"/>
              <a:cs typeface="Times New Roman" pitchFamily="18" charset="0"/>
            </a:rPr>
            <a:t>triển</a:t>
          </a:r>
          <a:r>
            <a:rPr lang="en-US" sz="1400" i="1" kern="1200" dirty="0" smtClean="0">
              <a:latin typeface="Times New Roman" pitchFamily="18" charset="0"/>
              <a:cs typeface="Times New Roman" pitchFamily="18" charset="0"/>
            </a:rPr>
            <a:t> </a:t>
          </a:r>
          <a:r>
            <a:rPr lang="en-US" sz="1400" i="1" kern="1200" dirty="0" err="1" smtClean="0">
              <a:latin typeface="Times New Roman" pitchFamily="18" charset="0"/>
              <a:cs typeface="Times New Roman" pitchFamily="18" charset="0"/>
            </a:rPr>
            <a:t>khai</a:t>
          </a:r>
          <a:r>
            <a:rPr lang="en-US" sz="1400" i="1" kern="1200" dirty="0" smtClean="0">
              <a:latin typeface="Times New Roman" pitchFamily="18" charset="0"/>
              <a:cs typeface="Times New Roman" pitchFamily="18" charset="0"/>
            </a:rPr>
            <a:t> </a:t>
          </a:r>
          <a:r>
            <a:rPr lang="en-US" sz="1400" i="1" kern="1200" dirty="0" err="1" smtClean="0">
              <a:latin typeface="Times New Roman" pitchFamily="18" charset="0"/>
              <a:cs typeface="Times New Roman" pitchFamily="18" charset="0"/>
            </a:rPr>
            <a:t>thực</a:t>
          </a:r>
          <a:r>
            <a:rPr lang="en-US" sz="1400" i="1" kern="1200" dirty="0" smtClean="0">
              <a:latin typeface="Times New Roman" pitchFamily="18" charset="0"/>
              <a:cs typeface="Times New Roman" pitchFamily="18" charset="0"/>
            </a:rPr>
            <a:t> </a:t>
          </a:r>
          <a:r>
            <a:rPr lang="en-US" sz="1400" i="1" kern="1200" dirty="0" err="1" smtClean="0">
              <a:latin typeface="Times New Roman" pitchFamily="18" charset="0"/>
              <a:cs typeface="Times New Roman" pitchFamily="18" charset="0"/>
            </a:rPr>
            <a:t>hiện</a:t>
          </a:r>
          <a:r>
            <a:rPr lang="en-US" sz="1400" i="1" kern="1200" dirty="0" smtClean="0">
              <a:latin typeface="Times New Roman" pitchFamily="18" charset="0"/>
              <a:cs typeface="Times New Roman" pitchFamily="18" charset="0"/>
            </a:rPr>
            <a:t> </a:t>
          </a:r>
          <a:r>
            <a:rPr lang="en-US" sz="1400" i="1" kern="1200" dirty="0" err="1" smtClean="0">
              <a:latin typeface="Times New Roman" pitchFamily="18" charset="0"/>
              <a:cs typeface="Times New Roman" pitchFamily="18" charset="0"/>
            </a:rPr>
            <a:t>các</a:t>
          </a:r>
          <a:r>
            <a:rPr lang="en-US" sz="1400" i="1" kern="1200" dirty="0" smtClean="0">
              <a:latin typeface="Times New Roman" pitchFamily="18" charset="0"/>
              <a:cs typeface="Times New Roman" pitchFamily="18" charset="0"/>
            </a:rPr>
            <a:t> </a:t>
          </a:r>
          <a:r>
            <a:rPr lang="en-US" sz="1400" i="1" kern="1200" dirty="0" err="1" smtClean="0">
              <a:latin typeface="Times New Roman" pitchFamily="18" charset="0"/>
              <a:cs typeface="Times New Roman" pitchFamily="18" charset="0"/>
            </a:rPr>
            <a:t>chính</a:t>
          </a:r>
          <a:r>
            <a:rPr lang="en-US" sz="1400" i="1" kern="1200" dirty="0" smtClean="0">
              <a:latin typeface="Times New Roman" pitchFamily="18" charset="0"/>
              <a:cs typeface="Times New Roman" pitchFamily="18" charset="0"/>
            </a:rPr>
            <a:t> </a:t>
          </a:r>
          <a:r>
            <a:rPr lang="en-US" sz="1400" i="1" kern="1200" dirty="0" err="1" smtClean="0">
              <a:latin typeface="Times New Roman" pitchFamily="18" charset="0"/>
              <a:cs typeface="Times New Roman" pitchFamily="18" charset="0"/>
            </a:rPr>
            <a:t>sách</a:t>
          </a:r>
          <a:r>
            <a:rPr lang="en-US" sz="1400" i="1" kern="1200" dirty="0" smtClean="0">
              <a:latin typeface="Times New Roman" pitchFamily="18" charset="0"/>
              <a:cs typeface="Times New Roman" pitchFamily="18" charset="0"/>
            </a:rPr>
            <a:t> </a:t>
          </a:r>
          <a:r>
            <a:rPr lang="en-US" sz="1400" i="1" kern="1200" dirty="0" err="1" smtClean="0">
              <a:latin typeface="Times New Roman" pitchFamily="18" charset="0"/>
              <a:cs typeface="Times New Roman" pitchFamily="18" charset="0"/>
            </a:rPr>
            <a:t>của</a:t>
          </a:r>
          <a:r>
            <a:rPr lang="en-US" sz="1400" i="1" kern="1200" dirty="0" smtClean="0">
              <a:latin typeface="Times New Roman" pitchFamily="18" charset="0"/>
              <a:cs typeface="Times New Roman" pitchFamily="18" charset="0"/>
            </a:rPr>
            <a:t> </a:t>
          </a:r>
          <a:r>
            <a:rPr lang="en-US" sz="1400" i="1" kern="1200" dirty="0" err="1" smtClean="0">
              <a:latin typeface="Times New Roman" pitchFamily="18" charset="0"/>
              <a:cs typeface="Times New Roman" pitchFamily="18" charset="0"/>
            </a:rPr>
            <a:t>Nhà</a:t>
          </a:r>
          <a:r>
            <a:rPr lang="en-US" sz="1400" i="1" kern="1200" dirty="0" smtClean="0">
              <a:latin typeface="Times New Roman" pitchFamily="18" charset="0"/>
              <a:cs typeface="Times New Roman" pitchFamily="18" charset="0"/>
            </a:rPr>
            <a:t> </a:t>
          </a:r>
          <a:r>
            <a:rPr lang="en-US" sz="1400" i="1" kern="1200" dirty="0" err="1" smtClean="0">
              <a:latin typeface="Times New Roman" pitchFamily="18" charset="0"/>
              <a:cs typeface="Times New Roman" pitchFamily="18" charset="0"/>
            </a:rPr>
            <a:t>nước</a:t>
          </a:r>
          <a:r>
            <a:rPr lang="en-US" sz="1400" i="1" kern="1200" dirty="0" smtClean="0">
              <a:latin typeface="Times New Roman" pitchFamily="18" charset="0"/>
              <a:cs typeface="Times New Roman" pitchFamily="18" charset="0"/>
            </a:rPr>
            <a:t> </a:t>
          </a:r>
          <a:r>
            <a:rPr lang="en-US" sz="1400" i="1" kern="1200" dirty="0" err="1" smtClean="0">
              <a:latin typeface="Times New Roman" pitchFamily="18" charset="0"/>
              <a:cs typeface="Times New Roman" pitchFamily="18" charset="0"/>
            </a:rPr>
            <a:t>về</a:t>
          </a:r>
          <a:r>
            <a:rPr lang="en-US" sz="1400" i="1" kern="1200" dirty="0" smtClean="0">
              <a:latin typeface="Times New Roman" pitchFamily="18" charset="0"/>
              <a:cs typeface="Times New Roman" pitchFamily="18" charset="0"/>
            </a:rPr>
            <a:t> </a:t>
          </a:r>
          <a:r>
            <a:rPr lang="en-US" sz="1400" i="1" kern="1200" dirty="0" err="1" smtClean="0">
              <a:latin typeface="Times New Roman" pitchFamily="18" charset="0"/>
              <a:cs typeface="Times New Roman" pitchFamily="18" charset="0"/>
            </a:rPr>
            <a:t>học</a:t>
          </a:r>
          <a:r>
            <a:rPr lang="en-US" sz="1400" i="1" kern="1200" dirty="0" smtClean="0">
              <a:latin typeface="Times New Roman" pitchFamily="18" charset="0"/>
              <a:cs typeface="Times New Roman" pitchFamily="18" charset="0"/>
            </a:rPr>
            <a:t> </a:t>
          </a:r>
          <a:r>
            <a:rPr lang="en-US" sz="1400" i="1" kern="1200" dirty="0" err="1" smtClean="0">
              <a:latin typeface="Times New Roman" pitchFamily="18" charset="0"/>
              <a:cs typeface="Times New Roman" pitchFamily="18" charset="0"/>
            </a:rPr>
            <a:t>nghề</a:t>
          </a:r>
          <a:r>
            <a:rPr lang="en-US" sz="1400" i="1" kern="1200" dirty="0" smtClean="0">
              <a:latin typeface="Times New Roman" pitchFamily="18" charset="0"/>
              <a:cs typeface="Times New Roman" pitchFamily="18" charset="0"/>
            </a:rPr>
            <a:t> </a:t>
          </a:r>
          <a:r>
            <a:rPr lang="en-US" sz="1400" i="1" kern="1200" dirty="0" err="1" smtClean="0">
              <a:latin typeface="Times New Roman" pitchFamily="18" charset="0"/>
              <a:cs typeface="Times New Roman" pitchFamily="18" charset="0"/>
            </a:rPr>
            <a:t>và</a:t>
          </a:r>
          <a:r>
            <a:rPr lang="en-US" sz="1400" i="1" kern="1200" dirty="0" smtClean="0">
              <a:latin typeface="Times New Roman" pitchFamily="18" charset="0"/>
              <a:cs typeface="Times New Roman" pitchFamily="18" charset="0"/>
            </a:rPr>
            <a:t> </a:t>
          </a:r>
          <a:r>
            <a:rPr lang="en-US" sz="1400" i="1" kern="1200" dirty="0" err="1" smtClean="0">
              <a:latin typeface="Times New Roman" pitchFamily="18" charset="0"/>
              <a:cs typeface="Times New Roman" pitchFamily="18" charset="0"/>
            </a:rPr>
            <a:t>tạo</a:t>
          </a:r>
          <a:r>
            <a:rPr lang="en-US" sz="1400" i="1" kern="1200" dirty="0" smtClean="0">
              <a:latin typeface="Times New Roman" pitchFamily="18" charset="0"/>
              <a:cs typeface="Times New Roman" pitchFamily="18" charset="0"/>
            </a:rPr>
            <a:t> </a:t>
          </a:r>
          <a:r>
            <a:rPr lang="en-US" sz="1400" i="1" kern="1200" dirty="0" err="1" smtClean="0">
              <a:latin typeface="Times New Roman" pitchFamily="18" charset="0"/>
              <a:cs typeface="Times New Roman" pitchFamily="18" charset="0"/>
            </a:rPr>
            <a:t>việc</a:t>
          </a:r>
          <a:r>
            <a:rPr lang="en-US" sz="1400" i="1" kern="1200" dirty="0" smtClean="0">
              <a:latin typeface="Times New Roman" pitchFamily="18" charset="0"/>
              <a:cs typeface="Times New Roman" pitchFamily="18" charset="0"/>
            </a:rPr>
            <a:t> </a:t>
          </a:r>
          <a:r>
            <a:rPr lang="en-US" sz="1400" i="1" kern="1200" dirty="0" err="1" smtClean="0">
              <a:latin typeface="Times New Roman" pitchFamily="18" charset="0"/>
              <a:cs typeface="Times New Roman" pitchFamily="18" charset="0"/>
            </a:rPr>
            <a:t>làm</a:t>
          </a:r>
          <a:r>
            <a:rPr lang="en-US" sz="1400" i="1" kern="1200" dirty="0" smtClean="0">
              <a:latin typeface="Times New Roman" pitchFamily="18" charset="0"/>
              <a:cs typeface="Times New Roman" pitchFamily="18" charset="0"/>
            </a:rPr>
            <a:t>”</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và</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Hội</a:t>
          </a:r>
          <a:r>
            <a:rPr lang="en-US" sz="1400" kern="1200" dirty="0" smtClean="0">
              <a:latin typeface="Times New Roman" pitchFamily="18" charset="0"/>
              <a:cs typeface="Times New Roman" pitchFamily="18" charset="0"/>
            </a:rPr>
            <a:t> </a:t>
          </a:r>
          <a:r>
            <a:rPr lang="en-US" sz="1400" kern="1200" dirty="0" err="1" smtClean="0">
              <a:latin typeface="Times New Roman" pitchFamily="18" charset="0"/>
              <a:cs typeface="Times New Roman" pitchFamily="18" charset="0"/>
            </a:rPr>
            <a:t>thảo</a:t>
          </a:r>
          <a:r>
            <a:rPr lang="en-US" sz="1400" kern="1200" dirty="0" smtClean="0">
              <a:latin typeface="Times New Roman" pitchFamily="18" charset="0"/>
              <a:cs typeface="Times New Roman" pitchFamily="18" charset="0"/>
            </a:rPr>
            <a:t> </a:t>
          </a:r>
          <a:r>
            <a:rPr lang="en-US" sz="1400" i="1" kern="1200" dirty="0" smtClean="0">
              <a:latin typeface="Times New Roman" pitchFamily="18" charset="0"/>
              <a:cs typeface="Times New Roman" pitchFamily="18" charset="0"/>
            </a:rPr>
            <a:t>“</a:t>
          </a:r>
          <a:r>
            <a:rPr lang="en-US" sz="1400" i="1" kern="1200" dirty="0" err="1" smtClean="0">
              <a:latin typeface="Times New Roman" pitchFamily="18" charset="0"/>
              <a:cs typeface="Times New Roman" pitchFamily="18" charset="0"/>
            </a:rPr>
            <a:t>Tình</a:t>
          </a:r>
          <a:r>
            <a:rPr lang="en-US" sz="1400" i="1" kern="1200" dirty="0" smtClean="0">
              <a:latin typeface="Times New Roman" pitchFamily="18" charset="0"/>
              <a:cs typeface="Times New Roman" pitchFamily="18" charset="0"/>
            </a:rPr>
            <a:t> </a:t>
          </a:r>
          <a:r>
            <a:rPr lang="en-US" sz="1400" i="1" kern="1200" dirty="0" err="1" smtClean="0">
              <a:latin typeface="Times New Roman" pitchFamily="18" charset="0"/>
              <a:cs typeface="Times New Roman" pitchFamily="18" charset="0"/>
            </a:rPr>
            <a:t>hình</a:t>
          </a:r>
          <a:r>
            <a:rPr lang="en-US" sz="1400" i="1" kern="1200" dirty="0" smtClean="0">
              <a:latin typeface="Times New Roman" pitchFamily="18" charset="0"/>
              <a:cs typeface="Times New Roman" pitchFamily="18" charset="0"/>
            </a:rPr>
            <a:t> </a:t>
          </a:r>
          <a:r>
            <a:rPr lang="en-US" sz="1400" i="1" kern="1200" dirty="0" err="1" smtClean="0">
              <a:latin typeface="Times New Roman" pitchFamily="18" charset="0"/>
              <a:cs typeface="Times New Roman" pitchFamily="18" charset="0"/>
            </a:rPr>
            <a:t>tư</a:t>
          </a:r>
          <a:r>
            <a:rPr lang="en-US" sz="1400" i="1" kern="1200" dirty="0" smtClean="0">
              <a:latin typeface="Times New Roman" pitchFamily="18" charset="0"/>
              <a:cs typeface="Times New Roman" pitchFamily="18" charset="0"/>
            </a:rPr>
            <a:t> </a:t>
          </a:r>
          <a:r>
            <a:rPr lang="en-US" sz="1400" i="1" kern="1200" dirty="0" err="1" smtClean="0">
              <a:latin typeface="Times New Roman" pitchFamily="18" charset="0"/>
              <a:cs typeface="Times New Roman" pitchFamily="18" charset="0"/>
            </a:rPr>
            <a:t>vấn</a:t>
          </a:r>
          <a:r>
            <a:rPr lang="en-US" sz="1400" i="1" kern="1200" dirty="0" smtClean="0">
              <a:latin typeface="Times New Roman" pitchFamily="18" charset="0"/>
              <a:cs typeface="Times New Roman" pitchFamily="18" charset="0"/>
            </a:rPr>
            <a:t> </a:t>
          </a:r>
          <a:r>
            <a:rPr lang="en-US" sz="1400" i="1" kern="1200" dirty="0" err="1" smtClean="0">
              <a:latin typeface="Times New Roman" pitchFamily="18" charset="0"/>
              <a:cs typeface="Times New Roman" pitchFamily="18" charset="0"/>
            </a:rPr>
            <a:t>hướng</a:t>
          </a:r>
          <a:r>
            <a:rPr lang="en-US" sz="1400" i="1" kern="1200" dirty="0" smtClean="0">
              <a:latin typeface="Times New Roman" pitchFamily="18" charset="0"/>
              <a:cs typeface="Times New Roman" pitchFamily="18" charset="0"/>
            </a:rPr>
            <a:t> </a:t>
          </a:r>
          <a:r>
            <a:rPr lang="en-US" sz="1400" i="1" kern="1200" dirty="0" err="1" smtClean="0">
              <a:latin typeface="Times New Roman" pitchFamily="18" charset="0"/>
              <a:cs typeface="Times New Roman" pitchFamily="18" charset="0"/>
            </a:rPr>
            <a:t>nghiệp</a:t>
          </a:r>
          <a:r>
            <a:rPr lang="en-US" sz="1400" i="1" kern="1200" dirty="0" smtClean="0">
              <a:latin typeface="Times New Roman" pitchFamily="18" charset="0"/>
              <a:cs typeface="Times New Roman" pitchFamily="18" charset="0"/>
            </a:rPr>
            <a:t> </a:t>
          </a:r>
          <a:r>
            <a:rPr lang="en-US" sz="1400" i="1" kern="1200" dirty="0" err="1" smtClean="0">
              <a:latin typeface="Times New Roman" pitchFamily="18" charset="0"/>
              <a:cs typeface="Times New Roman" pitchFamily="18" charset="0"/>
            </a:rPr>
            <a:t>cho</a:t>
          </a:r>
          <a:r>
            <a:rPr lang="en-US" sz="1400" i="1" kern="1200" dirty="0" smtClean="0">
              <a:latin typeface="Times New Roman" pitchFamily="18" charset="0"/>
              <a:cs typeface="Times New Roman" pitchFamily="18" charset="0"/>
            </a:rPr>
            <a:t> </a:t>
          </a:r>
          <a:r>
            <a:rPr lang="en-US" sz="1400" i="1" kern="1200" dirty="0" err="1" smtClean="0">
              <a:latin typeface="Times New Roman" pitchFamily="18" charset="0"/>
              <a:cs typeface="Times New Roman" pitchFamily="18" charset="0"/>
            </a:rPr>
            <a:t>học</a:t>
          </a:r>
          <a:r>
            <a:rPr lang="en-US" sz="1400" i="1" kern="1200" dirty="0" smtClean="0">
              <a:latin typeface="Times New Roman" pitchFamily="18" charset="0"/>
              <a:cs typeface="Times New Roman" pitchFamily="18" charset="0"/>
            </a:rPr>
            <a:t> </a:t>
          </a:r>
          <a:r>
            <a:rPr lang="en-US" sz="1400" i="1" kern="1200" dirty="0" err="1" smtClean="0">
              <a:latin typeface="Times New Roman" pitchFamily="18" charset="0"/>
              <a:cs typeface="Times New Roman" pitchFamily="18" charset="0"/>
            </a:rPr>
            <a:t>sinh</a:t>
          </a:r>
          <a:r>
            <a:rPr lang="en-US" sz="1400" i="1" kern="1200" dirty="0" smtClean="0">
              <a:latin typeface="Times New Roman" pitchFamily="18" charset="0"/>
              <a:cs typeface="Times New Roman" pitchFamily="18" charset="0"/>
            </a:rPr>
            <a:t> THCS, THPT”. </a:t>
          </a:r>
          <a:endParaRPr lang="en-US" sz="1400" kern="1200" dirty="0">
            <a:latin typeface="Times New Roman" pitchFamily="18" charset="0"/>
            <a:cs typeface="Times New Roman" pitchFamily="18" charset="0"/>
          </a:endParaRPr>
        </a:p>
      </dsp:txBody>
      <dsp:txXfrm rot="-5400000">
        <a:off x="428021" y="6155012"/>
        <a:ext cx="6093826" cy="579569"/>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29837" cy="49712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29762" y="0"/>
            <a:ext cx="2929837" cy="497126"/>
          </a:xfrm>
          <a:prstGeom prst="rect">
            <a:avLst/>
          </a:prstGeom>
        </p:spPr>
        <p:txBody>
          <a:bodyPr vert="horz" lIns="91440" tIns="45720" rIns="91440" bIns="45720" rtlCol="0"/>
          <a:lstStyle>
            <a:lvl1pPr algn="r">
              <a:defRPr sz="1200"/>
            </a:lvl1pPr>
          </a:lstStyle>
          <a:p>
            <a:fld id="{BE101E04-CCE1-4F9F-B5B4-04B521966F7F}" type="datetimeFigureOut">
              <a:rPr lang="en-US" smtClean="0"/>
              <a:pPr/>
              <a:t>10/12/2015</a:t>
            </a:fld>
            <a:endParaRPr lang="en-US"/>
          </a:p>
        </p:txBody>
      </p:sp>
      <p:sp>
        <p:nvSpPr>
          <p:cNvPr id="4" name="Slide Image Placeholder 3"/>
          <p:cNvSpPr>
            <a:spLocks noGrp="1" noRot="1" noChangeAspect="1"/>
          </p:cNvSpPr>
          <p:nvPr>
            <p:ph type="sldImg" idx="2"/>
          </p:nvPr>
        </p:nvSpPr>
        <p:spPr>
          <a:xfrm>
            <a:off x="2092325" y="746125"/>
            <a:ext cx="2576513" cy="37258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6117" y="4722695"/>
            <a:ext cx="5408930" cy="447413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443663"/>
            <a:ext cx="2929837" cy="49712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29762" y="9443663"/>
            <a:ext cx="2929837" cy="497126"/>
          </a:xfrm>
          <a:prstGeom prst="rect">
            <a:avLst/>
          </a:prstGeom>
        </p:spPr>
        <p:txBody>
          <a:bodyPr vert="horz" lIns="91440" tIns="45720" rIns="91440" bIns="45720" rtlCol="0" anchor="b"/>
          <a:lstStyle>
            <a:lvl1pPr algn="r">
              <a:defRPr sz="1200"/>
            </a:lvl1pPr>
          </a:lstStyle>
          <a:p>
            <a:fld id="{A03A8A57-398A-42D5-8238-39181D9685F1}" type="slidenum">
              <a:rPr lang="en-US" smtClean="0"/>
              <a:pPr/>
              <a:t>‹#›</a:t>
            </a:fld>
            <a:endParaRPr lang="en-US"/>
          </a:p>
        </p:txBody>
      </p:sp>
    </p:spTree>
    <p:extLst>
      <p:ext uri="{BB962C8B-B14F-4D97-AF65-F5344CB8AC3E}">
        <p14:creationId xmlns:p14="http://schemas.microsoft.com/office/powerpoint/2010/main" val="3609335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3A8A57-398A-42D5-8238-39181D9685F1}" type="slidenum">
              <a:rPr lang="en-US" smtClean="0"/>
              <a:pPr/>
              <a:t>1</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3A8A57-398A-42D5-8238-39181D9685F1}" type="slidenum">
              <a:rPr lang="en-US" smtClean="0"/>
              <a:pPr/>
              <a:t>10</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3A8A57-398A-42D5-8238-39181D9685F1}" type="slidenum">
              <a:rPr lang="en-US" smtClean="0"/>
              <a:pPr/>
              <a:t>11</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3A8A57-398A-42D5-8238-39181D9685F1}" type="slidenum">
              <a:rPr lang="en-US" smtClean="0"/>
              <a:pPr/>
              <a:t>12</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3A8A57-398A-42D5-8238-39181D9685F1}" type="slidenum">
              <a:rPr lang="en-US" smtClean="0"/>
              <a:pPr/>
              <a:t>13</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3A8A57-398A-42D5-8238-39181D9685F1}" type="slidenum">
              <a:rPr lang="en-US" smtClean="0"/>
              <a:pPr/>
              <a:t>14</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15</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16</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17</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18</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3A8A57-398A-42D5-8238-39181D9685F1}" type="slidenum">
              <a:rPr lang="en-US" smtClean="0"/>
              <a:pPr/>
              <a:t>19</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3A8A57-398A-42D5-8238-39181D9685F1}" type="slidenum">
              <a:rPr lang="en-US" smtClean="0"/>
              <a:pPr/>
              <a:t>2</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3A8A57-398A-42D5-8238-39181D9685F1}" type="slidenum">
              <a:rPr lang="en-US" smtClean="0"/>
              <a:pPr/>
              <a:t>3</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4</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5</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3A8A57-398A-42D5-8238-39181D9685F1}" type="slidenum">
              <a:rPr lang="en-US" smtClean="0"/>
              <a:pPr/>
              <a:t>6</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3A8A57-398A-42D5-8238-39181D9685F1}" type="slidenum">
              <a:rPr lang="en-US" smtClean="0"/>
              <a:pPr/>
              <a:t>7</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3A8A57-398A-42D5-8238-39181D9685F1}" type="slidenum">
              <a:rPr lang="en-US" smtClean="0"/>
              <a:pPr/>
              <a:t>8</a:t>
            </a:fld>
            <a:endParaRPr lang="en-US"/>
          </a:p>
        </p:txBody>
      </p:sp>
    </p:spTree>
    <p:extLst>
      <p:ext uri="{BB962C8B-B14F-4D97-AF65-F5344CB8AC3E}">
        <p14:creationId xmlns:p14="http://schemas.microsoft.com/office/powerpoint/2010/main" val="7870957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92325" y="746125"/>
            <a:ext cx="2576513" cy="37258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3A8A57-398A-42D5-8238-39181D9685F1}" type="slidenum">
              <a:rPr lang="en-US" smtClean="0"/>
              <a:pPr/>
              <a:t>9</a:t>
            </a:fld>
            <a:endParaRPr lang="en-US"/>
          </a:p>
        </p:txBody>
      </p:sp>
    </p:spTree>
    <p:extLst>
      <p:ext uri="{BB962C8B-B14F-4D97-AF65-F5344CB8AC3E}">
        <p14:creationId xmlns:p14="http://schemas.microsoft.com/office/powerpoint/2010/main" val="787095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5"/>
            <a:ext cx="5829300" cy="2123369"/>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613402"/>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F52DF2-3DE2-4231-91D8-843198ED828B}" type="datetimeFigureOut">
              <a:rPr lang="en-US" smtClean="0"/>
              <a:pPr/>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val="2074354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F52DF2-3DE2-4231-91D8-843198ED828B}" type="datetimeFigureOut">
              <a:rPr lang="en-US" smtClean="0"/>
              <a:pPr/>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val="333861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73264"/>
            <a:ext cx="1157288" cy="122082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7" y="573264"/>
            <a:ext cx="3357563" cy="1220822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F52DF2-3DE2-4231-91D8-843198ED828B}" type="datetimeFigureOut">
              <a:rPr lang="en-US" smtClean="0"/>
              <a:pPr/>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val="3088122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F52DF2-3DE2-4231-91D8-843198ED828B}" type="datetimeFigureOut">
              <a:rPr lang="en-US" smtClean="0"/>
              <a:pPr/>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val="204252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4"/>
            <a:ext cx="5829300" cy="196744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4198590"/>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F52DF2-3DE2-4231-91D8-843198ED828B}" type="datetimeFigureOut">
              <a:rPr lang="en-US" smtClean="0"/>
              <a:pPr/>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val="1182752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6" y="3338693"/>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1" y="3338693"/>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F52DF2-3DE2-4231-91D8-843198ED828B}" type="datetimeFigureOut">
              <a:rPr lang="en-US" smtClean="0"/>
              <a:pPr/>
              <a:t>10/12/2015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val="4056999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2" y="2217387"/>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2"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0" y="2217387"/>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F52DF2-3DE2-4231-91D8-843198ED828B}" type="datetimeFigureOut">
              <a:rPr lang="en-US" smtClean="0"/>
              <a:pPr/>
              <a:t>10/12/2015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val="2976354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F52DF2-3DE2-4231-91D8-843198ED828B}" type="datetimeFigureOut">
              <a:rPr lang="en-US" smtClean="0"/>
              <a:pPr/>
              <a:t>10/12/2015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val="2001495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F52DF2-3DE2-4231-91D8-843198ED828B}" type="datetimeFigureOut">
              <a:rPr lang="en-US" smtClean="0"/>
              <a:pPr/>
              <a:t>10/12/2015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val="2217604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94407"/>
            <a:ext cx="2256235" cy="167851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9" y="394410"/>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1"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F52DF2-3DE2-4231-91D8-843198ED828B}" type="datetimeFigureOut">
              <a:rPr lang="en-US" smtClean="0"/>
              <a:pPr/>
              <a:t>10/12/2015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val="833041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F52DF2-3DE2-4231-91D8-843198ED828B}" type="datetimeFigureOut">
              <a:rPr lang="en-US" smtClean="0"/>
              <a:pPr/>
              <a:t>10/12/2015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E7721A-1E4E-4AC2-938A-A38322CF59D3}" type="slidenum">
              <a:rPr lang="en-US" smtClean="0"/>
              <a:pPr/>
              <a:t>‹#›</a:t>
            </a:fld>
            <a:endParaRPr lang="en-US"/>
          </a:p>
        </p:txBody>
      </p:sp>
    </p:spTree>
    <p:extLst>
      <p:ext uri="{BB962C8B-B14F-4D97-AF65-F5344CB8AC3E}">
        <p14:creationId xmlns:p14="http://schemas.microsoft.com/office/powerpoint/2010/main" val="11115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9181399"/>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E8F52DF2-3DE2-4231-91D8-843198ED828B}" type="datetimeFigureOut">
              <a:rPr lang="en-US" smtClean="0"/>
              <a:pPr/>
              <a:t>10/12/2015</a:t>
            </a:fld>
            <a:endParaRPr lang="en-US"/>
          </a:p>
        </p:txBody>
      </p:sp>
      <p:sp>
        <p:nvSpPr>
          <p:cNvPr id="5" name="Footer Placeholder 4"/>
          <p:cNvSpPr>
            <a:spLocks noGrp="1"/>
          </p:cNvSpPr>
          <p:nvPr>
            <p:ph type="ftr" sz="quarter" idx="3"/>
          </p:nvPr>
        </p:nvSpPr>
        <p:spPr>
          <a:xfrm>
            <a:off x="2343150" y="9181399"/>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1" y="9181399"/>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9FE7721A-1E4E-4AC2-938A-A38322CF59D3}" type="slidenum">
              <a:rPr lang="en-US" smtClean="0"/>
              <a:pPr/>
              <a:t>‹#›</a:t>
            </a:fld>
            <a:endParaRPr lang="en-US"/>
          </a:p>
        </p:txBody>
      </p:sp>
    </p:spTree>
    <p:extLst>
      <p:ext uri="{BB962C8B-B14F-4D97-AF65-F5344CB8AC3E}">
        <p14:creationId xmlns:p14="http://schemas.microsoft.com/office/powerpoint/2010/main" val="3225168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tinhdoantayninh.org.vn/index.php?option=com_content&amp;view=article&amp;id=1840:lch-s-hi-lien-hip-thanh-nien-vit-nam&amp;catid=325:tin-noi-bo&amp;Itemid=571" TargetMode="External"/><Relationship Id="rId7" Type="http://schemas.microsoft.com/office/2007/relationships/hdphoto" Target="../media/hdphoto1.wdp"/><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hyperlink" Target="http://tinhdoantayninh.org.vn/index.php?option=com_content&amp;view=article&amp;id=1840:lch-s-hi-lien-hip-thanh-nien-vit-nam&amp;catid=325:tin-noi-bo&amp;Itemid=571" TargetMode="External"/><Relationship Id="rId7" Type="http://schemas.microsoft.com/office/2007/relationships/hdphoto" Target="../media/hdphoto1.wdp"/><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6.jpeg"/><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6.jpeg"/><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1.xml"/><Relationship Id="rId3" Type="http://schemas.openxmlformats.org/officeDocument/2006/relationships/image" Target="../media/image3.png"/><Relationship Id="rId7" Type="http://schemas.openxmlformats.org/officeDocument/2006/relationships/diagramData" Target="../diagrams/data1.xm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microsoft.com/office/2007/relationships/hdphoto" Target="../media/hdphoto1.wdp"/><Relationship Id="rId11" Type="http://schemas.microsoft.com/office/2007/relationships/diagramDrawing" Target="../diagrams/drawing1.xml"/><Relationship Id="rId5" Type="http://schemas.openxmlformats.org/officeDocument/2006/relationships/image" Target="../media/image6.jpeg"/><Relationship Id="rId10" Type="http://schemas.openxmlformats.org/officeDocument/2006/relationships/diagramColors" Target="../diagrams/colors1.xml"/><Relationship Id="rId4" Type="http://schemas.openxmlformats.org/officeDocument/2006/relationships/image" Target="../media/image5.jpeg"/><Relationship Id="rId9"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9.jpe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6.jpeg"/><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6.jpeg"/><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0.jpe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6.jpeg"/><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6.jpeg"/><Relationship Id="rId4" Type="http://schemas.openxmlformats.org/officeDocument/2006/relationships/image" Target="../media/image5.jpe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1.jpeg"/><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6.jpe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hyperlink" Target="http://tinhdoantayninh.org.vn/index.php?option=com_content&amp;view=article&amp;id=1840:lch-s-hi-lien-hip-thanh-nien-vit-nam&amp;catid=325:tin-noi-bo&amp;Itemid=571" TargetMode="External"/><Relationship Id="rId7" Type="http://schemas.microsoft.com/office/2007/relationships/hdphoto" Target="../media/hdphoto1.wdp"/><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hyperlink" Target="http://tinhdoantayninh.org.vn/index.php?option=com_content&amp;view=article&amp;id=1840:lch-s-hi-lien-hip-thanh-nien-vit-nam&amp;catid=325:tin-noi-bo&amp;Itemid=571" TargetMode="External"/><Relationship Id="rId7" Type="http://schemas.microsoft.com/office/2007/relationships/hdphoto" Target="../media/hdphoto1.wdp"/><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hyperlink" Target="http://tinhdoantayninh.org.vn/index.php?option=com_content&amp;view=article&amp;id=1840:lch-s-hi-lien-hip-thanh-nien-vit-nam&amp;catid=325:tin-noi-bo&amp;Itemid=571" TargetMode="External"/><Relationship Id="rId7" Type="http://schemas.microsoft.com/office/2007/relationships/hdphoto" Target="../media/hdphoto1.wdp"/><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621636" y="6474291"/>
            <a:ext cx="5702964" cy="3431709"/>
          </a:xfrm>
          <a:prstGeom prst="rect">
            <a:avLst/>
          </a:prstGeom>
          <a:noFill/>
          <a:ln>
            <a:noFill/>
          </a:ln>
        </p:spPr>
        <p:txBody>
          <a:bodyPr wrap="square" lIns="0" tIns="0" rIns="0" bIns="731520" rtlCol="0" anchor="t" anchorCtr="0">
            <a:spAutoFit/>
          </a:bodyPr>
          <a:lstStyle/>
          <a:p>
            <a:pPr algn="just" defTabSz="457200">
              <a:spcBef>
                <a:spcPts val="600"/>
              </a:spcBef>
            </a:pPr>
            <a:r>
              <a:rPr lang="en-US" sz="1100" i="1" dirty="0">
                <a:latin typeface="Times New Roman" pitchFamily="18" charset="0"/>
                <a:ea typeface="Times" pitchFamily="34" charset="0"/>
                <a:cs typeface="Times New Roman" pitchFamily="18" charset="0"/>
              </a:rPr>
              <a:t> </a:t>
            </a:r>
            <a:r>
              <a:rPr lang="en-US" sz="1100" i="1" dirty="0" smtClean="0">
                <a:latin typeface="Times New Roman" pitchFamily="18" charset="0"/>
                <a:ea typeface="Times" pitchFamily="34" charset="0"/>
                <a:cs typeface="Times New Roman" pitchFamily="18" charset="0"/>
              </a:rPr>
              <a:t>            </a:t>
            </a:r>
            <a:endParaRPr lang="en-US" sz="1100" i="1" dirty="0" smtClean="0">
              <a:latin typeface="Times New Roman" pitchFamily="18" charset="0"/>
              <a:cs typeface="Times New Roman" pitchFamily="18" charset="0"/>
            </a:endParaRPr>
          </a:p>
          <a:p>
            <a:pPr algn="just" defTabSz="457200">
              <a:spcBef>
                <a:spcPts val="600"/>
              </a:spcBef>
            </a:pP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Trước</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khi</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trở</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về</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cõi</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vĩnh</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hằng</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trong</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bản</a:t>
            </a:r>
            <a:r>
              <a:rPr lang="en-US" sz="1400" dirty="0">
                <a:latin typeface="Times New Roman" pitchFamily="18" charset="0"/>
                <a:ea typeface="Times" pitchFamily="34" charset="0"/>
                <a:cs typeface="Times New Roman" pitchFamily="18" charset="0"/>
              </a:rPr>
              <a:t> Di </a:t>
            </a:r>
            <a:r>
              <a:rPr lang="en-US" sz="1400" dirty="0" err="1">
                <a:latin typeface="Times New Roman" pitchFamily="18" charset="0"/>
                <a:ea typeface="Times" pitchFamily="34" charset="0"/>
                <a:cs typeface="Times New Roman" pitchFamily="18" charset="0"/>
              </a:rPr>
              <a:t>chúc</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thiêng</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liêng</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để</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lại</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cho</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toàn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Đảng</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toàn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dân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cho</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hậu</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thế</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muôn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đời</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Hồ</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Chí</a:t>
            </a:r>
            <a:r>
              <a:rPr lang="en-US" sz="1400" dirty="0">
                <a:latin typeface="Times New Roman" pitchFamily="18" charset="0"/>
                <a:ea typeface="Times" pitchFamily="34" charset="0"/>
                <a:cs typeface="Times New Roman" pitchFamily="18" charset="0"/>
              </a:rPr>
              <a:t> Minh </a:t>
            </a:r>
            <a:r>
              <a:rPr lang="en-US" sz="1400" dirty="0" err="1">
                <a:latin typeface="Times New Roman" pitchFamily="18" charset="0"/>
                <a:ea typeface="Times" pitchFamily="34" charset="0"/>
                <a:cs typeface="Times New Roman" pitchFamily="18" charset="0"/>
              </a:rPr>
              <a:t>căn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dặn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nhiều</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điều</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trong</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đó</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Người</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đặc</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biệt</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nhấn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mạnh</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tới</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vấn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đề</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đoàn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kết</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thống</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nhất</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trong</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Đảng</a:t>
            </a:r>
            <a:r>
              <a:rPr lang="en-US" sz="1400" dirty="0">
                <a:latin typeface="Times New Roman" pitchFamily="18" charset="0"/>
                <a:ea typeface="Times" pitchFamily="34" charset="0"/>
                <a:cs typeface="Times New Roman" pitchFamily="18" charset="0"/>
              </a:rPr>
              <a:t>.</a:t>
            </a:r>
            <a:br>
              <a:rPr lang="en-US" sz="1400" dirty="0">
                <a:latin typeface="Times New Roman" pitchFamily="18" charset="0"/>
                <a:ea typeface="Times" pitchFamily="34" charset="0"/>
                <a:cs typeface="Times New Roman" pitchFamily="18" charset="0"/>
              </a:rPr>
            </a:br>
            <a:r>
              <a:rPr lang="en-US" sz="1400" dirty="0">
                <a:latin typeface="Times New Roman" pitchFamily="18" charset="0"/>
                <a:ea typeface="Times" pitchFamily="34" charset="0"/>
                <a:cs typeface="Times New Roman" pitchFamily="18" charset="0"/>
              </a:rPr>
              <a:t>Theo </a:t>
            </a:r>
            <a:r>
              <a:rPr lang="en-US" sz="1400" dirty="0" err="1">
                <a:latin typeface="Times New Roman" pitchFamily="18" charset="0"/>
                <a:ea typeface="Times" pitchFamily="34" charset="0"/>
                <a:cs typeface="Times New Roman" pitchFamily="18" charset="0"/>
              </a:rPr>
              <a:t>tư</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tưởng</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Hồ</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Chí</a:t>
            </a:r>
            <a:r>
              <a:rPr lang="en-US" sz="1400" dirty="0">
                <a:latin typeface="Times New Roman" pitchFamily="18" charset="0"/>
                <a:ea typeface="Times" pitchFamily="34" charset="0"/>
                <a:cs typeface="Times New Roman" pitchFamily="18" charset="0"/>
              </a:rPr>
              <a:t> Minh, </a:t>
            </a:r>
            <a:r>
              <a:rPr lang="en-US" sz="1400" dirty="0" err="1">
                <a:latin typeface="Times New Roman" pitchFamily="18" charset="0"/>
                <a:ea typeface="Times" pitchFamily="34" charset="0"/>
                <a:cs typeface="Times New Roman" pitchFamily="18" charset="0"/>
              </a:rPr>
              <a:t>đoàn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kết</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là</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sức</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mạnh</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là</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cội</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nguồn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của</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chiến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thắng</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thành</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công</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Xây</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dựng</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Đảng</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thành</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một</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khối</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đoàn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kết</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thống</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nhất</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là</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hạt</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nhân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để</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xây</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dựng</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khối</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đại</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đoàn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kết</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toàn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dân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tộc</a:t>
            </a:r>
            <a:r>
              <a:rPr lang="en-US" sz="1400" dirty="0">
                <a:latin typeface="Times New Roman" pitchFamily="18" charset="0"/>
                <a:ea typeface="Times" pitchFamily="34" charset="0"/>
                <a:cs typeface="Times New Roman" pitchFamily="18" charset="0"/>
              </a:rPr>
              <a:t> </a:t>
            </a:r>
          </a:p>
          <a:p>
            <a:pPr algn="just" defTabSz="457200">
              <a:spcBef>
                <a:spcPts val="600"/>
              </a:spcBef>
            </a:pPr>
            <a:r>
              <a:rPr lang="en-US" sz="1300" dirty="0">
                <a:latin typeface="Times New Roman" pitchFamily="18" charset="0"/>
                <a:cs typeface="Times New Roman" pitchFamily="18" charset="0"/>
              </a:rPr>
              <a:t>	</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Ngay</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trong</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bản</a:t>
            </a:r>
            <a:r>
              <a:rPr lang="en-US" sz="1400" dirty="0">
                <a:latin typeface="Times New Roman" pitchFamily="18" charset="0"/>
                <a:ea typeface="Times" pitchFamily="34" charset="0"/>
                <a:cs typeface="Times New Roman" pitchFamily="18" charset="0"/>
              </a:rPr>
              <a:t> Di </a:t>
            </a:r>
            <a:r>
              <a:rPr lang="en-US" sz="1400" dirty="0" err="1">
                <a:latin typeface="Times New Roman" pitchFamily="18" charset="0"/>
                <a:ea typeface="Times" pitchFamily="34" charset="0"/>
                <a:cs typeface="Times New Roman" pitchFamily="18" charset="0"/>
              </a:rPr>
              <a:t>chúc</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viết</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năm</a:t>
            </a:r>
            <a:r>
              <a:rPr lang="en-US" sz="1400" dirty="0">
                <a:latin typeface="Times New Roman" pitchFamily="18" charset="0"/>
                <a:ea typeface="Times" pitchFamily="34" charset="0"/>
                <a:cs typeface="Times New Roman" pitchFamily="18" charset="0"/>
              </a:rPr>
              <a:t> 1965, </a:t>
            </a:r>
            <a:r>
              <a:rPr lang="en-US" sz="1400" dirty="0" err="1">
                <a:latin typeface="Times New Roman" pitchFamily="18" charset="0"/>
                <a:ea typeface="Times" pitchFamily="34" charset="0"/>
                <a:cs typeface="Times New Roman" pitchFamily="18" charset="0"/>
              </a:rPr>
              <a:t>điều</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quan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tâm</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đầu</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tiên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của</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Chủ</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tịch</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Hồ</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Chí</a:t>
            </a:r>
            <a:r>
              <a:rPr lang="en-US" sz="1400" dirty="0">
                <a:latin typeface="Times New Roman" pitchFamily="18" charset="0"/>
                <a:ea typeface="Times" pitchFamily="34" charset="0"/>
                <a:cs typeface="Times New Roman" pitchFamily="18" charset="0"/>
              </a:rPr>
              <a:t> Minh </a:t>
            </a:r>
            <a:r>
              <a:rPr lang="en-US" sz="1400" dirty="0" err="1">
                <a:latin typeface="Times New Roman" pitchFamily="18" charset="0"/>
                <a:ea typeface="Times" pitchFamily="34" charset="0"/>
                <a:cs typeface="Times New Roman" pitchFamily="18" charset="0"/>
              </a:rPr>
              <a:t>là</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nói</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về</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Đảng</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trước</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hết</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là</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vấn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đề</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đoàn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kết</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trong</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Đảng</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Người</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khẳng</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định</a:t>
            </a:r>
            <a:r>
              <a:rPr lang="en-US" sz="1400" dirty="0">
                <a:latin typeface="Times New Roman" pitchFamily="18" charset="0"/>
                <a:ea typeface="Times" pitchFamily="34" charset="0"/>
                <a:cs typeface="Times New Roman" pitchFamily="18" charset="0"/>
              </a:rPr>
              <a:t>: </a:t>
            </a:r>
            <a:r>
              <a:rPr lang="en-US" sz="1400" i="1" dirty="0">
                <a:latin typeface="Times New Roman" pitchFamily="18" charset="0"/>
                <a:ea typeface="Times" pitchFamily="34" charset="0"/>
                <a:cs typeface="Times New Roman" pitchFamily="18" charset="0"/>
              </a:rPr>
              <a:t>"</a:t>
            </a:r>
            <a:r>
              <a:rPr lang="en-US" sz="1400" i="1" dirty="0" err="1">
                <a:latin typeface="Times New Roman" pitchFamily="18" charset="0"/>
                <a:ea typeface="Times" pitchFamily="34" charset="0"/>
                <a:cs typeface="Times New Roman" pitchFamily="18" charset="0"/>
              </a:rPr>
              <a:t>Đoàn</a:t>
            </a:r>
            <a:r>
              <a:rPr lang="en-US" sz="1400" i="1" dirty="0">
                <a:latin typeface="Times New Roman" pitchFamily="18" charset="0"/>
                <a:ea typeface="Times" pitchFamily="34" charset="0"/>
                <a:cs typeface="Times New Roman" pitchFamily="18" charset="0"/>
              </a:rPr>
              <a:t> </a:t>
            </a:r>
            <a:r>
              <a:rPr lang="en-US" sz="1400" i="1" dirty="0" err="1">
                <a:latin typeface="Times New Roman" pitchFamily="18" charset="0"/>
                <a:ea typeface="Times" pitchFamily="34" charset="0"/>
                <a:cs typeface="Times New Roman" pitchFamily="18" charset="0"/>
              </a:rPr>
              <a:t>kết</a:t>
            </a:r>
            <a:r>
              <a:rPr lang="en-US" sz="1400" i="1" dirty="0">
                <a:latin typeface="Times New Roman" pitchFamily="18" charset="0"/>
                <a:ea typeface="Times" pitchFamily="34" charset="0"/>
                <a:cs typeface="Times New Roman" pitchFamily="18" charset="0"/>
              </a:rPr>
              <a:t> </a:t>
            </a:r>
            <a:r>
              <a:rPr lang="en-US" sz="1400" i="1" dirty="0" err="1">
                <a:latin typeface="Times New Roman" pitchFamily="18" charset="0"/>
                <a:ea typeface="Times" pitchFamily="34" charset="0"/>
                <a:cs typeface="Times New Roman" pitchFamily="18" charset="0"/>
              </a:rPr>
              <a:t>là</a:t>
            </a:r>
            <a:r>
              <a:rPr lang="en-US" sz="1400" i="1" dirty="0">
                <a:latin typeface="Times New Roman" pitchFamily="18" charset="0"/>
                <a:ea typeface="Times" pitchFamily="34" charset="0"/>
                <a:cs typeface="Times New Roman" pitchFamily="18" charset="0"/>
              </a:rPr>
              <a:t> </a:t>
            </a:r>
            <a:r>
              <a:rPr lang="en-US" sz="1400" i="1" dirty="0" err="1">
                <a:latin typeface="Times New Roman" pitchFamily="18" charset="0"/>
                <a:ea typeface="Times" pitchFamily="34" charset="0"/>
                <a:cs typeface="Times New Roman" pitchFamily="18" charset="0"/>
              </a:rPr>
              <a:t>một</a:t>
            </a:r>
            <a:r>
              <a:rPr lang="en-US" sz="1400" i="1" dirty="0">
                <a:latin typeface="Times New Roman" pitchFamily="18" charset="0"/>
                <a:ea typeface="Times" pitchFamily="34" charset="0"/>
                <a:cs typeface="Times New Roman" pitchFamily="18" charset="0"/>
              </a:rPr>
              <a:t> </a:t>
            </a:r>
            <a:r>
              <a:rPr lang="en-US" sz="1400" i="1" dirty="0" err="1">
                <a:latin typeface="Times New Roman" pitchFamily="18" charset="0"/>
                <a:ea typeface="Times" pitchFamily="34" charset="0"/>
                <a:cs typeface="Times New Roman" pitchFamily="18" charset="0"/>
              </a:rPr>
              <a:t>truyền</a:t>
            </a:r>
            <a:r>
              <a:rPr lang="en-US" sz="1400" i="1" dirty="0">
                <a:latin typeface="Times New Roman" pitchFamily="18" charset="0"/>
                <a:ea typeface="Times" pitchFamily="34" charset="0"/>
                <a:cs typeface="Times New Roman" pitchFamily="18" charset="0"/>
              </a:rPr>
              <a:t> </a:t>
            </a:r>
            <a:r>
              <a:rPr lang="en-US" sz="1400" i="1" dirty="0" err="1">
                <a:latin typeface="Times New Roman" pitchFamily="18" charset="0"/>
                <a:ea typeface="Times" pitchFamily="34" charset="0"/>
                <a:cs typeface="Times New Roman" pitchFamily="18" charset="0"/>
              </a:rPr>
              <a:t>thống</a:t>
            </a:r>
            <a:r>
              <a:rPr lang="en-US" sz="1400" i="1" dirty="0">
                <a:latin typeface="Times New Roman" pitchFamily="18" charset="0"/>
                <a:ea typeface="Times" pitchFamily="34" charset="0"/>
                <a:cs typeface="Times New Roman" pitchFamily="18" charset="0"/>
              </a:rPr>
              <a:t> </a:t>
            </a:r>
            <a:r>
              <a:rPr lang="en-US" sz="1400" i="1" dirty="0" err="1">
                <a:latin typeface="Times New Roman" pitchFamily="18" charset="0"/>
                <a:ea typeface="Times" pitchFamily="34" charset="0"/>
                <a:cs typeface="Times New Roman" pitchFamily="18" charset="0"/>
              </a:rPr>
              <a:t>cực</a:t>
            </a:r>
            <a:r>
              <a:rPr lang="en-US" sz="1400" i="1" dirty="0">
                <a:latin typeface="Times New Roman" pitchFamily="18" charset="0"/>
                <a:ea typeface="Times" pitchFamily="34" charset="0"/>
                <a:cs typeface="Times New Roman" pitchFamily="18" charset="0"/>
              </a:rPr>
              <a:t> </a:t>
            </a:r>
            <a:r>
              <a:rPr lang="en-US" sz="1400" i="1" dirty="0" err="1">
                <a:latin typeface="Times New Roman" pitchFamily="18" charset="0"/>
                <a:ea typeface="Times" pitchFamily="34" charset="0"/>
                <a:cs typeface="Times New Roman" pitchFamily="18" charset="0"/>
              </a:rPr>
              <a:t>kỳ</a:t>
            </a:r>
            <a:r>
              <a:rPr lang="en-US" sz="1400" i="1" dirty="0">
                <a:latin typeface="Times New Roman" pitchFamily="18" charset="0"/>
                <a:ea typeface="Times" pitchFamily="34" charset="0"/>
                <a:cs typeface="Times New Roman" pitchFamily="18" charset="0"/>
              </a:rPr>
              <a:t> </a:t>
            </a:r>
            <a:r>
              <a:rPr lang="en-US" sz="1400" i="1" dirty="0" err="1">
                <a:latin typeface="Times New Roman" pitchFamily="18" charset="0"/>
                <a:ea typeface="Times" pitchFamily="34" charset="0"/>
                <a:cs typeface="Times New Roman" pitchFamily="18" charset="0"/>
              </a:rPr>
              <a:t>quý</a:t>
            </a:r>
            <a:r>
              <a:rPr lang="en-US" sz="1400" i="1" dirty="0">
                <a:latin typeface="Times New Roman" pitchFamily="18" charset="0"/>
                <a:ea typeface="Times" pitchFamily="34" charset="0"/>
                <a:cs typeface="Times New Roman" pitchFamily="18" charset="0"/>
              </a:rPr>
              <a:t> </a:t>
            </a:r>
            <a:r>
              <a:rPr lang="en-US" sz="1400" i="1" dirty="0" err="1">
                <a:latin typeface="Times New Roman" pitchFamily="18" charset="0"/>
                <a:ea typeface="Times" pitchFamily="34" charset="0"/>
                <a:cs typeface="Times New Roman" pitchFamily="18" charset="0"/>
              </a:rPr>
              <a:t>báu</a:t>
            </a:r>
            <a:r>
              <a:rPr lang="en-US" sz="1400" i="1" dirty="0">
                <a:latin typeface="Times New Roman" pitchFamily="18" charset="0"/>
                <a:ea typeface="Times" pitchFamily="34" charset="0"/>
                <a:cs typeface="Times New Roman" pitchFamily="18" charset="0"/>
              </a:rPr>
              <a:t> </a:t>
            </a:r>
            <a:r>
              <a:rPr lang="en-US" sz="1400" i="1" dirty="0" err="1">
                <a:latin typeface="Times New Roman" pitchFamily="18" charset="0"/>
                <a:ea typeface="Times" pitchFamily="34" charset="0"/>
                <a:cs typeface="Times New Roman" pitchFamily="18" charset="0"/>
              </a:rPr>
              <a:t>của</a:t>
            </a:r>
            <a:r>
              <a:rPr lang="en-US" sz="1400" i="1" dirty="0">
                <a:latin typeface="Times New Roman" pitchFamily="18" charset="0"/>
                <a:ea typeface="Times" pitchFamily="34" charset="0"/>
                <a:cs typeface="Times New Roman" pitchFamily="18" charset="0"/>
              </a:rPr>
              <a:t> </a:t>
            </a:r>
            <a:r>
              <a:rPr lang="en-US" sz="1400" i="1" dirty="0" err="1">
                <a:latin typeface="Times New Roman" pitchFamily="18" charset="0"/>
                <a:ea typeface="Times" pitchFamily="34" charset="0"/>
                <a:cs typeface="Times New Roman" pitchFamily="18" charset="0"/>
              </a:rPr>
              <a:t>Đảng</a:t>
            </a:r>
            <a:r>
              <a:rPr lang="en-US" sz="1400" i="1" dirty="0">
                <a:latin typeface="Times New Roman" pitchFamily="18" charset="0"/>
                <a:ea typeface="Times" pitchFamily="34" charset="0"/>
                <a:cs typeface="Times New Roman" pitchFamily="18" charset="0"/>
              </a:rPr>
              <a:t> </a:t>
            </a:r>
            <a:r>
              <a:rPr lang="en-US" sz="1400" i="1" dirty="0" err="1">
                <a:latin typeface="Times New Roman" pitchFamily="18" charset="0"/>
                <a:ea typeface="Times" pitchFamily="34" charset="0"/>
                <a:cs typeface="Times New Roman" pitchFamily="18" charset="0"/>
              </a:rPr>
              <a:t>và</a:t>
            </a:r>
            <a:r>
              <a:rPr lang="en-US" sz="1400" i="1" dirty="0">
                <a:latin typeface="Times New Roman" pitchFamily="18" charset="0"/>
                <a:ea typeface="Times" pitchFamily="34" charset="0"/>
                <a:cs typeface="Times New Roman" pitchFamily="18" charset="0"/>
              </a:rPr>
              <a:t> </a:t>
            </a:r>
            <a:r>
              <a:rPr lang="en-US" sz="1400" i="1" dirty="0" err="1">
                <a:latin typeface="Times New Roman" pitchFamily="18" charset="0"/>
                <a:ea typeface="Times" pitchFamily="34" charset="0"/>
                <a:cs typeface="Times New Roman" pitchFamily="18" charset="0"/>
              </a:rPr>
              <a:t>nhân</a:t>
            </a:r>
            <a:r>
              <a:rPr lang="en-US" sz="1400" i="1" dirty="0">
                <a:latin typeface="Times New Roman" pitchFamily="18" charset="0"/>
                <a:ea typeface="Times" pitchFamily="34" charset="0"/>
                <a:cs typeface="Times New Roman" pitchFamily="18" charset="0"/>
              </a:rPr>
              <a:t> </a:t>
            </a:r>
            <a:r>
              <a:rPr lang="en-US" sz="1400" i="1" dirty="0" err="1">
                <a:latin typeface="Times New Roman" pitchFamily="18" charset="0"/>
                <a:ea typeface="Times" pitchFamily="34" charset="0"/>
                <a:cs typeface="Times New Roman" pitchFamily="18" charset="0"/>
              </a:rPr>
              <a:t>dân</a:t>
            </a:r>
            <a:r>
              <a:rPr lang="en-US" sz="1400" i="1" dirty="0">
                <a:latin typeface="Times New Roman" pitchFamily="18" charset="0"/>
                <a:ea typeface="Times" pitchFamily="34" charset="0"/>
                <a:cs typeface="Times New Roman" pitchFamily="18" charset="0"/>
              </a:rPr>
              <a:t> ta"</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Vũ</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Kỳ</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Bác</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Hồ</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viết</a:t>
            </a:r>
            <a:r>
              <a:rPr lang="en-US" sz="1400" dirty="0">
                <a:latin typeface="Times New Roman" pitchFamily="18" charset="0"/>
                <a:ea typeface="Times" pitchFamily="34" charset="0"/>
                <a:cs typeface="Times New Roman" pitchFamily="18" charset="0"/>
              </a:rPr>
              <a:t> Di </a:t>
            </a:r>
            <a:r>
              <a:rPr lang="en-US" sz="1400" dirty="0" err="1">
                <a:latin typeface="Times New Roman" pitchFamily="18" charset="0"/>
                <a:ea typeface="Times" pitchFamily="34" charset="0"/>
                <a:cs typeface="Times New Roman" pitchFamily="18" charset="0"/>
              </a:rPr>
              <a:t>chúc</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Nxb</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Văn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hóa</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Thông</a:t>
            </a:r>
            <a:r>
              <a:rPr lang="en-US" sz="1400" dirty="0">
                <a:latin typeface="Times New Roman" pitchFamily="18" charset="0"/>
                <a:ea typeface="Times" pitchFamily="34" charset="0"/>
                <a:cs typeface="Times New Roman" pitchFamily="18" charset="0"/>
              </a:rPr>
              <a:t> tin, tr20, HN, 2008]. </a:t>
            </a:r>
            <a:r>
              <a:rPr lang="en-US" sz="1400" dirty="0" err="1">
                <a:latin typeface="Times New Roman" pitchFamily="18" charset="0"/>
                <a:ea typeface="Times" pitchFamily="34" charset="0"/>
                <a:cs typeface="Times New Roman" pitchFamily="18" charset="0"/>
              </a:rPr>
              <a:t>Truyền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thống</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đó</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được</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bắt</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nguồn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từ</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truyền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thống</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đoàn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kết</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của</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dân</a:t>
            </a:r>
            <a:r>
              <a:rPr lang="en-US" sz="1400" dirty="0">
                <a:latin typeface="Times New Roman" pitchFamily="18" charset="0"/>
                <a:ea typeface="Times" pitchFamily="34" charset="0"/>
                <a:cs typeface="Times New Roman" pitchFamily="18" charset="0"/>
              </a:rPr>
              <a:t> </a:t>
            </a:r>
            <a:r>
              <a:rPr lang="en-US" sz="1400" dirty="0" err="1">
                <a:latin typeface="Times New Roman" pitchFamily="18" charset="0"/>
                <a:ea typeface="Times" pitchFamily="34" charset="0"/>
                <a:cs typeface="Times New Roman" pitchFamily="18" charset="0"/>
              </a:rPr>
              <a:t>tộc</a:t>
            </a:r>
            <a:r>
              <a:rPr lang="en-US" sz="1400" dirty="0">
                <a:latin typeface="Times New Roman" pitchFamily="18" charset="0"/>
                <a:ea typeface="Times" pitchFamily="34" charset="0"/>
                <a:cs typeface="Times New Roman" pitchFamily="18" charset="0"/>
              </a:rPr>
              <a:t> </a:t>
            </a:r>
          </a:p>
        </p:txBody>
      </p:sp>
      <p:grpSp>
        <p:nvGrpSpPr>
          <p:cNvPr id="14" name="Group 13"/>
          <p:cNvGrpSpPr/>
          <p:nvPr/>
        </p:nvGrpSpPr>
        <p:grpSpPr>
          <a:xfrm>
            <a:off x="0" y="1"/>
            <a:ext cx="6858000" cy="2514599"/>
            <a:chOff x="0" y="1"/>
            <a:chExt cx="6858000" cy="2514599"/>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
              <a:ext cx="6858000" cy="2133600"/>
            </a:xfrm>
            <a:prstGeom prst="rect">
              <a:avLst/>
            </a:prstGeom>
            <a:effectLst>
              <a:outerShdw blurRad="63500" sx="102000" sy="102000" algn="ctr" rotWithShape="0">
                <a:prstClr val="black">
                  <a:alpha val="40000"/>
                </a:prstClr>
              </a:outerShdw>
            </a:effectLst>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600" y="269201"/>
              <a:ext cx="1447800" cy="1595200"/>
            </a:xfrm>
            <a:prstGeom prst="rect">
              <a:avLst/>
            </a:prstGeom>
            <a:effectLst>
              <a:outerShdw blurRad="63500" sx="102000" sy="102000" algn="ctr" rotWithShape="0">
                <a:prstClr val="black">
                  <a:alpha val="40000"/>
                </a:prstClr>
              </a:outerShdw>
            </a:effectLst>
          </p:spPr>
        </p:pic>
        <p:sp>
          <p:nvSpPr>
            <p:cNvPr id="6" name="TextBox 5"/>
            <p:cNvSpPr txBox="1"/>
            <p:nvPr/>
          </p:nvSpPr>
          <p:spPr>
            <a:xfrm>
              <a:off x="1752600" y="685800"/>
              <a:ext cx="5105400" cy="1123384"/>
            </a:xfrm>
            <a:prstGeom prst="rect">
              <a:avLst/>
            </a:prstGeom>
            <a:noFill/>
            <a:ln w="19050">
              <a:noFill/>
            </a:ln>
          </p:spPr>
          <p:txBody>
            <a:bodyPr wrap="square" rtlCol="0">
              <a:spAutoFit/>
            </a:bodyPr>
            <a:lstStyle/>
            <a:p>
              <a:r>
                <a:rPr lang="en-US" sz="3200" b="1" i="1" dirty="0" err="1" smtClean="0">
                  <a:ln w="12700">
                    <a:solidFill>
                      <a:srgbClr val="FF0000"/>
                    </a:solidFill>
                  </a:ln>
                  <a:solidFill>
                    <a:srgbClr val="FFFF00"/>
                  </a:solidFill>
                  <a:effectLst>
                    <a:outerShdw blurRad="63500" sx="102000" sy="102000" algn="ctr" rotWithShape="0">
                      <a:prstClr val="black">
                        <a:alpha val="40000"/>
                      </a:prstClr>
                    </a:outerShdw>
                  </a:effectLst>
                  <a:latin typeface="Times New Roman" panose="02020603050405020304" pitchFamily="18" charset="0"/>
                  <a:cs typeface="Times New Roman" panose="02020603050405020304" pitchFamily="18" charset="0"/>
                </a:rPr>
                <a:t>Tài</a:t>
              </a:r>
              <a:r>
                <a:rPr lang="en-US" sz="3200" b="1" i="1" dirty="0" smtClean="0">
                  <a:ln w="12700">
                    <a:solidFill>
                      <a:srgbClr val="FF0000"/>
                    </a:solidFill>
                  </a:ln>
                  <a:solidFill>
                    <a:srgbClr val="FFFF00"/>
                  </a:solidFill>
                  <a:effectLst>
                    <a:outerShdw blurRad="63500" sx="102000" sy="102000" algn="ctr" rotWithShape="0">
                      <a:prstClr val="black">
                        <a:alpha val="40000"/>
                      </a:prstClr>
                    </a:outerShdw>
                  </a:effectLst>
                  <a:latin typeface="Times New Roman" panose="02020603050405020304" pitchFamily="18" charset="0"/>
                  <a:cs typeface="Times New Roman" panose="02020603050405020304" pitchFamily="18" charset="0"/>
                </a:rPr>
                <a:t> </a:t>
              </a:r>
              <a:r>
                <a:rPr lang="en-US" sz="3200" b="1" i="1" dirty="0" err="1" smtClean="0">
                  <a:ln w="12700">
                    <a:solidFill>
                      <a:srgbClr val="FF0000"/>
                    </a:solidFill>
                  </a:ln>
                  <a:solidFill>
                    <a:srgbClr val="FFFF00"/>
                  </a:solidFill>
                  <a:effectLst>
                    <a:outerShdw blurRad="63500" sx="102000" sy="102000" algn="ctr" rotWithShape="0">
                      <a:prstClr val="black">
                        <a:alpha val="40000"/>
                      </a:prstClr>
                    </a:outerShdw>
                  </a:effectLst>
                  <a:latin typeface="Times New Roman" panose="02020603050405020304" pitchFamily="18" charset="0"/>
                  <a:cs typeface="Times New Roman" panose="02020603050405020304" pitchFamily="18" charset="0"/>
                </a:rPr>
                <a:t>liệu</a:t>
              </a:r>
              <a:endParaRPr lang="en-US" sz="3200" b="1" i="1" dirty="0" smtClean="0">
                <a:ln w="12700">
                  <a:solidFill>
                    <a:srgbClr val="FF0000"/>
                  </a:solidFill>
                </a:ln>
                <a:solidFill>
                  <a:srgbClr val="FFFF00"/>
                </a:solidFill>
                <a:effectLst>
                  <a:outerShdw blurRad="63500" sx="102000" sy="102000" algn="ctr" rotWithShape="0">
                    <a:prstClr val="black">
                      <a:alpha val="40000"/>
                    </a:prstClr>
                  </a:outerShdw>
                </a:effectLst>
                <a:latin typeface="Times New Roman" panose="02020603050405020304" pitchFamily="18" charset="0"/>
                <a:cs typeface="Times New Roman" panose="02020603050405020304" pitchFamily="18" charset="0"/>
              </a:endParaRPr>
            </a:p>
            <a:p>
              <a:r>
                <a:rPr lang="en-US" sz="3300" b="1" dirty="0" smtClean="0">
                  <a:ln w="12700">
                    <a:solidFill>
                      <a:schemeClr val="bg1"/>
                    </a:solidFill>
                  </a:ln>
                  <a:solidFill>
                    <a:schemeClr val="bg1"/>
                  </a:solidFill>
                  <a:effectLst>
                    <a:glow rad="101600">
                      <a:srgbClr val="0070C0">
                        <a:alpha val="60000"/>
                      </a:srgbClr>
                    </a:glow>
                    <a:outerShdw blurRad="63500" sx="102000" sy="102000" algn="ctr" rotWithShape="0">
                      <a:prstClr val="black">
                        <a:alpha val="40000"/>
                      </a:prstClr>
                    </a:outerShdw>
                  </a:effectLst>
                  <a:latin typeface="Times New Roman" panose="02020603050405020304" pitchFamily="18" charset="0"/>
                  <a:cs typeface="Times New Roman" panose="02020603050405020304" pitchFamily="18" charset="0"/>
                </a:rPr>
                <a:t>SINH HOẠT CHI ĐOÀN</a:t>
              </a:r>
            </a:p>
          </p:txBody>
        </p:sp>
        <p:sp>
          <p:nvSpPr>
            <p:cNvPr id="7" name="Rectangle 6"/>
            <p:cNvSpPr/>
            <p:nvPr/>
          </p:nvSpPr>
          <p:spPr>
            <a:xfrm>
              <a:off x="0" y="2133603"/>
              <a:ext cx="6858000" cy="228599"/>
            </a:xfrm>
            <a:prstGeom prst="rect">
              <a:avLst/>
            </a:prstGeom>
            <a:solidFill>
              <a:srgbClr val="0070C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smtClean="0">
                  <a:solidFill>
                    <a:schemeClr val="bg1"/>
                  </a:solidFill>
                  <a:latin typeface="Times New Roman" panose="02020603050405020304" pitchFamily="18" charset="0"/>
                  <a:cs typeface="Times New Roman" panose="02020603050405020304" pitchFamily="18" charset="0"/>
                </a:rPr>
                <a:t>ĐOÀN THANH NIÊN CỘNG SẢN HỒ CHÍ MINH</a:t>
              </a:r>
              <a:endParaRPr lang="en-US" sz="1500" dirty="0">
                <a:solidFill>
                  <a:schemeClr val="bg1"/>
                </a:solidFill>
                <a:latin typeface="Times New Roman" panose="02020603050405020304" pitchFamily="18" charset="0"/>
                <a:cs typeface="Times New Roman" panose="02020603050405020304" pitchFamily="18" charset="0"/>
              </a:endParaRPr>
            </a:p>
          </p:txBody>
        </p:sp>
        <p:sp>
          <p:nvSpPr>
            <p:cNvPr id="8" name="Oval 7"/>
            <p:cNvSpPr/>
            <p:nvPr/>
          </p:nvSpPr>
          <p:spPr>
            <a:xfrm>
              <a:off x="6019800" y="1981200"/>
              <a:ext cx="533400" cy="533400"/>
            </a:xfrm>
            <a:prstGeom prst="ellipse">
              <a:avLst/>
            </a:prstGeom>
            <a:solidFill>
              <a:srgbClr val="0070C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0" dirty="0">
                <a:latin typeface="+mj-lt"/>
              </a:endParaRPr>
            </a:p>
          </p:txBody>
        </p:sp>
      </p:grpSp>
      <p:sp>
        <p:nvSpPr>
          <p:cNvPr id="9" name="TextBox 8"/>
          <p:cNvSpPr txBox="1"/>
          <p:nvPr/>
        </p:nvSpPr>
        <p:spPr>
          <a:xfrm>
            <a:off x="5943600" y="2102727"/>
            <a:ext cx="685800" cy="338554"/>
          </a:xfrm>
          <a:prstGeom prst="rect">
            <a:avLst/>
          </a:prstGeom>
          <a:noFill/>
        </p:spPr>
        <p:txBody>
          <a:bodyPr wrap="square" rtlCol="0">
            <a:spAutoFit/>
          </a:bodyPr>
          <a:lstStyle/>
          <a:p>
            <a:pPr algn="ctr"/>
            <a:r>
              <a:rPr lang="en-US" sz="800" b="1" dirty="0" smtClean="0">
                <a:solidFill>
                  <a:schemeClr val="bg1"/>
                </a:solidFill>
              </a:rPr>
              <a:t>THÁNG 10</a:t>
            </a:r>
          </a:p>
          <a:p>
            <a:pPr algn="ctr"/>
            <a:r>
              <a:rPr lang="en-US" sz="800" b="1" dirty="0" smtClean="0">
                <a:solidFill>
                  <a:schemeClr val="bg1"/>
                </a:solidFill>
              </a:rPr>
              <a:t>2015</a:t>
            </a:r>
            <a:endParaRPr lang="en-US" sz="800" b="1" dirty="0">
              <a:solidFill>
                <a:schemeClr val="bg1"/>
              </a:solidFill>
            </a:endParaRPr>
          </a:p>
        </p:txBody>
      </p:sp>
      <p:cxnSp>
        <p:nvCxnSpPr>
          <p:cNvPr id="11" name="Straight Connector 10"/>
          <p:cNvCxnSpPr/>
          <p:nvPr/>
        </p:nvCxnSpPr>
        <p:spPr>
          <a:xfrm>
            <a:off x="6096000" y="2272004"/>
            <a:ext cx="381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3" name="Group 12"/>
          <p:cNvGrpSpPr/>
          <p:nvPr/>
        </p:nvGrpSpPr>
        <p:grpSpPr>
          <a:xfrm>
            <a:off x="371475" y="3053357"/>
            <a:ext cx="1785678" cy="551260"/>
            <a:chOff x="371475" y="3053357"/>
            <a:chExt cx="1785678" cy="551260"/>
          </a:xfrm>
        </p:grpSpPr>
        <p:sp>
          <p:nvSpPr>
            <p:cNvPr id="22" name="Rounded Rectangle 21"/>
            <p:cNvSpPr/>
            <p:nvPr/>
          </p:nvSpPr>
          <p:spPr>
            <a:xfrm>
              <a:off x="752475" y="3128367"/>
              <a:ext cx="1404678" cy="381000"/>
            </a:xfrm>
            <a:prstGeom prst="roundRect">
              <a:avLst/>
            </a:prstGeom>
            <a:solidFill>
              <a:srgbClr val="00B0F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1300" dirty="0" err="1"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Truyền</a:t>
              </a:r>
              <a:r>
                <a:rPr lang="en-US" sz="1300" dirty="0"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 </a:t>
              </a:r>
              <a:r>
                <a:rPr lang="en-US" sz="1300" dirty="0" err="1" smtClean="0">
                  <a:solidFill>
                    <a:schemeClr val="bg1"/>
                  </a:solidFill>
                  <a:latin typeface="Times New Roman" panose="02020603050405020304" pitchFamily="18" charset="0"/>
                  <a:ea typeface="Tahoma" panose="020B0604030504040204" pitchFamily="34" charset="0"/>
                  <a:cs typeface="Times New Roman" panose="02020603050405020304" pitchFamily="18" charset="0"/>
                </a:rPr>
                <a:t>thống</a:t>
              </a:r>
              <a:endParaRPr lang="en-US" sz="1300" dirty="0">
                <a:solidFill>
                  <a:schemeClr val="bg1"/>
                </a:solidFill>
                <a:latin typeface="Times New Roman" panose="02020603050405020304" pitchFamily="18" charset="0"/>
                <a:ea typeface="Tahoma" panose="020B0604030504040204" pitchFamily="34" charset="0"/>
                <a:cs typeface="Times New Roman" panose="02020603050405020304" pitchFamily="18" charset="0"/>
              </a:endParaRPr>
            </a:p>
          </p:txBody>
        </p:sp>
        <p:pic>
          <p:nvPicPr>
            <p:cNvPr id="29" name="Picture 2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1475" y="3053357"/>
              <a:ext cx="500322" cy="551260"/>
            </a:xfrm>
            <a:prstGeom prst="rect">
              <a:avLst/>
            </a:prstGeom>
          </p:spPr>
        </p:pic>
      </p:grpSp>
      <p:grpSp>
        <p:nvGrpSpPr>
          <p:cNvPr id="12" name="Group 11"/>
          <p:cNvGrpSpPr/>
          <p:nvPr/>
        </p:nvGrpSpPr>
        <p:grpSpPr>
          <a:xfrm>
            <a:off x="371475" y="3586757"/>
            <a:ext cx="1785678" cy="1084660"/>
            <a:chOff x="371475" y="3586757"/>
            <a:chExt cx="1785678" cy="1084660"/>
          </a:xfrm>
        </p:grpSpPr>
        <p:sp>
          <p:nvSpPr>
            <p:cNvPr id="23" name="Rounded Rectangle 22"/>
            <p:cNvSpPr/>
            <p:nvPr/>
          </p:nvSpPr>
          <p:spPr>
            <a:xfrm>
              <a:off x="752475" y="3661767"/>
              <a:ext cx="1404678" cy="381000"/>
            </a:xfrm>
            <a:prstGeom prst="roundRect">
              <a:avLst/>
            </a:prstGeom>
            <a:solidFill>
              <a:srgbClr val="00B0F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1300" dirty="0" err="1" smtClean="0">
                  <a:solidFill>
                    <a:schemeClr val="bg1"/>
                  </a:solidFill>
                  <a:latin typeface="Times New Roman" panose="02020603050405020304" pitchFamily="18" charset="0"/>
                  <a:cs typeface="Times New Roman" panose="02020603050405020304" pitchFamily="18" charset="0"/>
                </a:rPr>
                <a:t>Tư</a:t>
              </a:r>
              <a:r>
                <a:rPr lang="en-US" sz="1300" dirty="0" smtClean="0">
                  <a:solidFill>
                    <a:schemeClr val="bg1"/>
                  </a:solidFill>
                  <a:latin typeface="Times New Roman" panose="02020603050405020304" pitchFamily="18" charset="0"/>
                  <a:cs typeface="Times New Roman" panose="02020603050405020304" pitchFamily="18" charset="0"/>
                </a:rPr>
                <a:t> </a:t>
              </a:r>
              <a:r>
                <a:rPr lang="en-US" sz="1300" dirty="0" err="1" smtClean="0">
                  <a:solidFill>
                    <a:schemeClr val="bg1"/>
                  </a:solidFill>
                  <a:latin typeface="Times New Roman" panose="02020603050405020304" pitchFamily="18" charset="0"/>
                  <a:cs typeface="Times New Roman" panose="02020603050405020304" pitchFamily="18" charset="0"/>
                </a:rPr>
                <a:t>tưởng</a:t>
              </a:r>
              <a:endParaRPr lang="en-US" sz="1300" dirty="0">
                <a:solidFill>
                  <a:schemeClr val="bg1"/>
                </a:solidFill>
                <a:latin typeface="Times New Roman" panose="02020603050405020304" pitchFamily="18" charset="0"/>
                <a:cs typeface="Times New Roman" panose="02020603050405020304" pitchFamily="18" charset="0"/>
              </a:endParaRPr>
            </a:p>
          </p:txBody>
        </p:sp>
        <p:pic>
          <p:nvPicPr>
            <p:cNvPr id="30" name="Picture 2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1475" y="3586757"/>
              <a:ext cx="500322" cy="551260"/>
            </a:xfrm>
            <a:prstGeom prst="rect">
              <a:avLst/>
            </a:prstGeom>
          </p:spPr>
        </p:pic>
        <p:grpSp>
          <p:nvGrpSpPr>
            <p:cNvPr id="10" name="Group 9"/>
            <p:cNvGrpSpPr/>
            <p:nvPr/>
          </p:nvGrpSpPr>
          <p:grpSpPr>
            <a:xfrm>
              <a:off x="371475" y="4120157"/>
              <a:ext cx="1785678" cy="551260"/>
              <a:chOff x="371475" y="4120157"/>
              <a:chExt cx="1785678" cy="551260"/>
            </a:xfrm>
          </p:grpSpPr>
          <p:sp>
            <p:nvSpPr>
              <p:cNvPr id="24" name="Rounded Rectangle 23"/>
              <p:cNvSpPr/>
              <p:nvPr/>
            </p:nvSpPr>
            <p:spPr>
              <a:xfrm>
                <a:off x="752475" y="4195167"/>
                <a:ext cx="1404678" cy="381000"/>
              </a:xfrm>
              <a:prstGeom prst="roundRect">
                <a:avLst/>
              </a:prstGeom>
              <a:solidFill>
                <a:srgbClr val="00B0F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1300" dirty="0" err="1" smtClean="0">
                    <a:solidFill>
                      <a:schemeClr val="bg1"/>
                    </a:solidFill>
                    <a:latin typeface="Times New Roman" panose="02020603050405020304" pitchFamily="18" charset="0"/>
                    <a:cs typeface="Times New Roman" panose="02020603050405020304" pitchFamily="18" charset="0"/>
                  </a:rPr>
                  <a:t>Thông</a:t>
                </a:r>
                <a:r>
                  <a:rPr lang="en-US" sz="1300" dirty="0">
                    <a:solidFill>
                      <a:schemeClr val="bg1"/>
                    </a:solidFill>
                    <a:latin typeface="Times New Roman" panose="02020603050405020304" pitchFamily="18" charset="0"/>
                    <a:cs typeface="Times New Roman" panose="02020603050405020304" pitchFamily="18" charset="0"/>
                  </a:rPr>
                  <a:t> </a:t>
                </a:r>
                <a:r>
                  <a:rPr lang="en-US" sz="1300" dirty="0" smtClean="0">
                    <a:solidFill>
                      <a:schemeClr val="bg1"/>
                    </a:solidFill>
                    <a:latin typeface="Times New Roman" panose="02020603050405020304" pitchFamily="18" charset="0"/>
                    <a:cs typeface="Times New Roman" panose="02020603050405020304" pitchFamily="18" charset="0"/>
                  </a:rPr>
                  <a:t>tin </a:t>
                </a:r>
                <a:r>
                  <a:rPr lang="en-US" sz="1300" dirty="0" err="1" smtClean="0">
                    <a:solidFill>
                      <a:schemeClr val="bg1"/>
                    </a:solidFill>
                    <a:latin typeface="Times New Roman" panose="02020603050405020304" pitchFamily="18" charset="0"/>
                    <a:cs typeface="Times New Roman" panose="02020603050405020304" pitchFamily="18" charset="0"/>
                  </a:rPr>
                  <a:t>thời</a:t>
                </a:r>
                <a:r>
                  <a:rPr lang="en-US" sz="1300" dirty="0" smtClean="0">
                    <a:solidFill>
                      <a:schemeClr val="bg1"/>
                    </a:solidFill>
                    <a:latin typeface="Times New Roman" panose="02020603050405020304" pitchFamily="18" charset="0"/>
                    <a:cs typeface="Times New Roman" panose="02020603050405020304" pitchFamily="18" charset="0"/>
                  </a:rPr>
                  <a:t> </a:t>
                </a:r>
                <a:r>
                  <a:rPr lang="en-US" sz="1300" dirty="0" err="1" smtClean="0">
                    <a:solidFill>
                      <a:schemeClr val="bg1"/>
                    </a:solidFill>
                    <a:latin typeface="Times New Roman" panose="02020603050405020304" pitchFamily="18" charset="0"/>
                    <a:cs typeface="Times New Roman" panose="02020603050405020304" pitchFamily="18" charset="0"/>
                  </a:rPr>
                  <a:t>sự</a:t>
                </a:r>
                <a:endParaRPr lang="en-US" sz="1300" dirty="0">
                  <a:solidFill>
                    <a:schemeClr val="bg1"/>
                  </a:solidFill>
                  <a:latin typeface="Times New Roman" panose="02020603050405020304" pitchFamily="18" charset="0"/>
                  <a:cs typeface="Times New Roman" panose="02020603050405020304" pitchFamily="18" charset="0"/>
                </a:endParaRPr>
              </a:p>
            </p:txBody>
          </p:sp>
          <p:pic>
            <p:nvPicPr>
              <p:cNvPr id="31" name="Picture 3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1475" y="4120157"/>
                <a:ext cx="500322" cy="551260"/>
              </a:xfrm>
              <a:prstGeom prst="rect">
                <a:avLst/>
              </a:prstGeom>
            </p:spPr>
          </p:pic>
        </p:grpSp>
      </p:grpSp>
      <p:grpSp>
        <p:nvGrpSpPr>
          <p:cNvPr id="3" name="Group 2"/>
          <p:cNvGrpSpPr/>
          <p:nvPr/>
        </p:nvGrpSpPr>
        <p:grpSpPr>
          <a:xfrm>
            <a:off x="371475" y="4653557"/>
            <a:ext cx="1785678" cy="551260"/>
            <a:chOff x="371475" y="4653557"/>
            <a:chExt cx="1785678" cy="551260"/>
          </a:xfrm>
        </p:grpSpPr>
        <p:sp>
          <p:nvSpPr>
            <p:cNvPr id="25" name="Rounded Rectangle 24"/>
            <p:cNvSpPr/>
            <p:nvPr/>
          </p:nvSpPr>
          <p:spPr>
            <a:xfrm>
              <a:off x="752475" y="4728567"/>
              <a:ext cx="1404678" cy="381000"/>
            </a:xfrm>
            <a:prstGeom prst="roundRect">
              <a:avLst/>
            </a:prstGeom>
            <a:solidFill>
              <a:srgbClr val="00B0F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1300" dirty="0" err="1" smtClean="0">
                  <a:solidFill>
                    <a:schemeClr val="bg1"/>
                  </a:solidFill>
                  <a:latin typeface="Times New Roman" panose="02020603050405020304" pitchFamily="18" charset="0"/>
                  <a:cs typeface="Times New Roman" panose="02020603050405020304" pitchFamily="18" charset="0"/>
                </a:rPr>
                <a:t>Góc</a:t>
              </a:r>
              <a:r>
                <a:rPr lang="en-US" sz="1300" dirty="0" smtClean="0">
                  <a:solidFill>
                    <a:schemeClr val="bg1"/>
                  </a:solidFill>
                  <a:latin typeface="Times New Roman" panose="02020603050405020304" pitchFamily="18" charset="0"/>
                  <a:cs typeface="Times New Roman" panose="02020603050405020304" pitchFamily="18" charset="0"/>
                </a:rPr>
                <a:t> </a:t>
              </a:r>
              <a:r>
                <a:rPr lang="en-US" sz="1300" dirty="0" err="1" smtClean="0">
                  <a:solidFill>
                    <a:schemeClr val="bg1"/>
                  </a:solidFill>
                  <a:latin typeface="Times New Roman" panose="02020603050405020304" pitchFamily="18" charset="0"/>
                  <a:cs typeface="Times New Roman" panose="02020603050405020304" pitchFamily="18" charset="0"/>
                </a:rPr>
                <a:t>nhìn</a:t>
              </a:r>
              <a:r>
                <a:rPr lang="en-US" sz="1300" dirty="0" smtClean="0">
                  <a:solidFill>
                    <a:schemeClr val="bg1"/>
                  </a:solidFill>
                  <a:latin typeface="Times New Roman" panose="02020603050405020304" pitchFamily="18" charset="0"/>
                  <a:cs typeface="Times New Roman" panose="02020603050405020304" pitchFamily="18" charset="0"/>
                </a:rPr>
                <a:t> </a:t>
              </a:r>
              <a:r>
                <a:rPr lang="en-US" sz="1300" dirty="0" err="1" smtClean="0">
                  <a:solidFill>
                    <a:schemeClr val="bg1"/>
                  </a:solidFill>
                  <a:latin typeface="Times New Roman" panose="02020603050405020304" pitchFamily="18" charset="0"/>
                  <a:cs typeface="Times New Roman" panose="02020603050405020304" pitchFamily="18" charset="0"/>
                </a:rPr>
                <a:t>trẻ</a:t>
              </a:r>
              <a:endParaRPr lang="en-US" sz="1300" dirty="0">
                <a:solidFill>
                  <a:schemeClr val="bg1"/>
                </a:solidFill>
                <a:latin typeface="Times New Roman" panose="02020603050405020304" pitchFamily="18" charset="0"/>
                <a:cs typeface="Times New Roman" panose="02020603050405020304" pitchFamily="18" charset="0"/>
              </a:endParaRPr>
            </a:p>
          </p:txBody>
        </p:sp>
        <p:pic>
          <p:nvPicPr>
            <p:cNvPr id="32" name="Picture 3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1475" y="4653557"/>
              <a:ext cx="500322" cy="551260"/>
            </a:xfrm>
            <a:prstGeom prst="rect">
              <a:avLst/>
            </a:prstGeom>
          </p:spPr>
        </p:pic>
      </p:grpSp>
      <p:grpSp>
        <p:nvGrpSpPr>
          <p:cNvPr id="2" name="Group 1"/>
          <p:cNvGrpSpPr/>
          <p:nvPr/>
        </p:nvGrpSpPr>
        <p:grpSpPr>
          <a:xfrm>
            <a:off x="371475" y="5204817"/>
            <a:ext cx="1785678" cy="551260"/>
            <a:chOff x="371475" y="5204817"/>
            <a:chExt cx="1785678" cy="551260"/>
          </a:xfrm>
        </p:grpSpPr>
        <p:sp>
          <p:nvSpPr>
            <p:cNvPr id="26" name="Rounded Rectangle 25"/>
            <p:cNvSpPr/>
            <p:nvPr/>
          </p:nvSpPr>
          <p:spPr>
            <a:xfrm>
              <a:off x="752475" y="5261967"/>
              <a:ext cx="1404678" cy="381000"/>
            </a:xfrm>
            <a:prstGeom prst="roundRect">
              <a:avLst/>
            </a:prstGeom>
            <a:solidFill>
              <a:srgbClr val="00B0F0"/>
            </a:solidFill>
            <a:ln/>
          </p:spPr>
          <p:style>
            <a:lnRef idx="3">
              <a:schemeClr val="lt1"/>
            </a:lnRef>
            <a:fillRef idx="1">
              <a:schemeClr val="accent6"/>
            </a:fillRef>
            <a:effectRef idx="1">
              <a:schemeClr val="accent6"/>
            </a:effectRef>
            <a:fontRef idx="minor">
              <a:schemeClr val="lt1"/>
            </a:fontRef>
          </p:style>
          <p:txBody>
            <a:bodyPr rtlCol="0" anchor="ctr"/>
            <a:lstStyle/>
            <a:p>
              <a:pPr algn="ctr"/>
              <a:r>
                <a:rPr lang="en-US" sz="1300" dirty="0" err="1" smtClean="0">
                  <a:solidFill>
                    <a:schemeClr val="bg1"/>
                  </a:solidFill>
                  <a:latin typeface="Times New Roman" panose="02020603050405020304" pitchFamily="18" charset="0"/>
                  <a:cs typeface="Times New Roman" panose="02020603050405020304" pitchFamily="18" charset="0"/>
                </a:rPr>
                <a:t>Sắc</a:t>
              </a:r>
              <a:r>
                <a:rPr lang="en-US" sz="1300" dirty="0" smtClean="0">
                  <a:solidFill>
                    <a:schemeClr val="bg1"/>
                  </a:solidFill>
                  <a:latin typeface="Times New Roman" panose="02020603050405020304" pitchFamily="18" charset="0"/>
                  <a:cs typeface="Times New Roman" panose="02020603050405020304" pitchFamily="18" charset="0"/>
                </a:rPr>
                <a:t> </a:t>
              </a:r>
              <a:r>
                <a:rPr lang="en-US" sz="1300" dirty="0" err="1" smtClean="0">
                  <a:solidFill>
                    <a:schemeClr val="bg1"/>
                  </a:solidFill>
                  <a:latin typeface="Times New Roman" panose="02020603050405020304" pitchFamily="18" charset="0"/>
                  <a:cs typeface="Times New Roman" panose="02020603050405020304" pitchFamily="18" charset="0"/>
                </a:rPr>
                <a:t>màu</a:t>
              </a:r>
              <a:r>
                <a:rPr lang="en-US" sz="1300" dirty="0" smtClean="0">
                  <a:solidFill>
                    <a:schemeClr val="bg1"/>
                  </a:solidFill>
                  <a:latin typeface="Times New Roman" panose="02020603050405020304" pitchFamily="18" charset="0"/>
                  <a:cs typeface="Times New Roman" panose="02020603050405020304" pitchFamily="18" charset="0"/>
                </a:rPr>
                <a:t> </a:t>
              </a:r>
              <a:r>
                <a:rPr lang="en-US" sz="1300" dirty="0" err="1" smtClean="0">
                  <a:solidFill>
                    <a:schemeClr val="bg1"/>
                  </a:solidFill>
                  <a:latin typeface="Times New Roman" panose="02020603050405020304" pitchFamily="18" charset="0"/>
                  <a:cs typeface="Times New Roman" panose="02020603050405020304" pitchFamily="18" charset="0"/>
                </a:rPr>
                <a:t>cơ</a:t>
              </a:r>
              <a:r>
                <a:rPr lang="en-US" sz="1300" dirty="0" smtClean="0">
                  <a:solidFill>
                    <a:schemeClr val="bg1"/>
                  </a:solidFill>
                  <a:latin typeface="Times New Roman" panose="02020603050405020304" pitchFamily="18" charset="0"/>
                  <a:cs typeface="Times New Roman" panose="02020603050405020304" pitchFamily="18" charset="0"/>
                </a:rPr>
                <a:t> </a:t>
              </a:r>
              <a:r>
                <a:rPr lang="en-US" sz="1300" dirty="0" err="1" smtClean="0">
                  <a:solidFill>
                    <a:schemeClr val="bg1"/>
                  </a:solidFill>
                  <a:latin typeface="Times New Roman" panose="02020603050405020304" pitchFamily="18" charset="0"/>
                  <a:cs typeface="Times New Roman" panose="02020603050405020304" pitchFamily="18" charset="0"/>
                </a:rPr>
                <a:t>sở</a:t>
              </a:r>
              <a:endParaRPr lang="en-US" sz="1300" dirty="0">
                <a:solidFill>
                  <a:schemeClr val="bg1"/>
                </a:solidFill>
                <a:latin typeface="Times New Roman" panose="02020603050405020304" pitchFamily="18" charset="0"/>
                <a:cs typeface="Times New Roman" panose="02020603050405020304" pitchFamily="18" charset="0"/>
              </a:endParaRPr>
            </a:p>
          </p:txBody>
        </p:sp>
        <p:pic>
          <p:nvPicPr>
            <p:cNvPr id="33" name="Picture 3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1475" y="5204817"/>
              <a:ext cx="500322" cy="551260"/>
            </a:xfrm>
            <a:prstGeom prst="rect">
              <a:avLst/>
            </a:prstGeom>
          </p:spPr>
        </p:pic>
      </p:grpSp>
      <p:sp>
        <p:nvSpPr>
          <p:cNvPr id="34" name="TextBox 33"/>
          <p:cNvSpPr txBox="1"/>
          <p:nvPr/>
        </p:nvSpPr>
        <p:spPr>
          <a:xfrm>
            <a:off x="347922" y="2667002"/>
            <a:ext cx="1785678" cy="307777"/>
          </a:xfrm>
          <a:prstGeom prst="rect">
            <a:avLst/>
          </a:prstGeom>
          <a:noFill/>
        </p:spPr>
        <p:txBody>
          <a:bodyPr wrap="square" rtlCol="0">
            <a:spAutoFit/>
          </a:bodyPr>
          <a:lstStyle/>
          <a:p>
            <a:r>
              <a:rPr lang="en-US" sz="1400" b="1" dirty="0" smtClean="0">
                <a:solidFill>
                  <a:srgbClr val="0070C0"/>
                </a:solidFill>
                <a:latin typeface="Times New Roman" panose="02020603050405020304" pitchFamily="18" charset="0"/>
                <a:cs typeface="Times New Roman" panose="02020603050405020304" pitchFamily="18" charset="0"/>
              </a:rPr>
              <a:t>NỘI DUNG CHÍNH</a:t>
            </a:r>
            <a:endParaRPr lang="en-US" sz="1400" b="1" dirty="0">
              <a:solidFill>
                <a:srgbClr val="0070C0"/>
              </a:solidFill>
              <a:latin typeface="Times New Roman" panose="02020603050405020304" pitchFamily="18" charset="0"/>
              <a:cs typeface="Times New Roman" panose="02020603050405020304"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16" name="Group 15"/>
          <p:cNvGrpSpPr/>
          <p:nvPr/>
        </p:nvGrpSpPr>
        <p:grpSpPr>
          <a:xfrm>
            <a:off x="1752600" y="9220200"/>
            <a:ext cx="4857750" cy="553998"/>
            <a:chOff x="1752600" y="9220200"/>
            <a:chExt cx="4857750" cy="553998"/>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53998"/>
            </a:xfrm>
            <a:prstGeom prst="rect">
              <a:avLst/>
            </a:prstGeom>
            <a:noFill/>
          </p:spPr>
          <p:txBody>
            <a:bodyPr wrap="square" rtlCol="0">
              <a:spAutoFit/>
            </a:bodyPr>
            <a:lstStyle/>
            <a:p>
              <a:pPr algn="ctr"/>
              <a:r>
                <a:rPr lang="en-US" sz="1400" b="1" dirty="0" smtClean="0"/>
                <a:t>1</a:t>
              </a:r>
              <a:r>
                <a:rPr lang="en-US" sz="800" b="1" dirty="0" smtClean="0"/>
                <a:t> </a:t>
              </a:r>
            </a:p>
            <a:p>
              <a:pPr algn="ctr"/>
              <a:r>
                <a:rPr lang="en-US" sz="800" b="1" dirty="0" smtClean="0"/>
                <a:t>THÁNG 10 </a:t>
              </a:r>
            </a:p>
            <a:p>
              <a:pPr algn="ctr"/>
              <a:r>
                <a:rPr lang="en-US" sz="800" b="1" dirty="0" smtClean="0"/>
                <a:t>2015</a:t>
              </a:r>
              <a:endParaRPr lang="en-US" sz="800" b="1" dirty="0"/>
            </a:p>
          </p:txBody>
        </p:sp>
      </p:grpSp>
      <p:sp>
        <p:nvSpPr>
          <p:cNvPr id="17" name="TextBox 16"/>
          <p:cNvSpPr txBox="1"/>
          <p:nvPr/>
        </p:nvSpPr>
        <p:spPr>
          <a:xfrm>
            <a:off x="2286000" y="2635252"/>
            <a:ext cx="4038600" cy="4878259"/>
          </a:xfrm>
          <a:prstGeom prst="rect">
            <a:avLst/>
          </a:prstGeom>
          <a:noFill/>
          <a:ln>
            <a:noFill/>
          </a:ln>
        </p:spPr>
        <p:txBody>
          <a:bodyPr wrap="square" lIns="0" tIns="0" rIns="0" bIns="731520" rtlCol="0" anchor="t" anchorCtr="0">
            <a:spAutoFit/>
          </a:bodyPr>
          <a:lstStyle/>
          <a:p>
            <a:pPr algn="ctr"/>
            <a:r>
              <a:rPr lang="en-US" b="1" dirty="0">
                <a:latin typeface="Times New Roman" pitchFamily="18" charset="0"/>
                <a:cs typeface="Times New Roman" pitchFamily="18" charset="0"/>
              </a:rPr>
              <a:t>Di </a:t>
            </a:r>
            <a:r>
              <a:rPr lang="en-US" b="1" dirty="0" err="1">
                <a:latin typeface="Times New Roman" pitchFamily="18" charset="0"/>
                <a:cs typeface="Times New Roman" pitchFamily="18" charset="0"/>
              </a:rPr>
              <a:t>chúc</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của</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Chủ</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tịch</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Hồ</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Chí</a:t>
            </a:r>
            <a:r>
              <a:rPr lang="en-US" b="1" dirty="0">
                <a:latin typeface="Times New Roman" pitchFamily="18" charset="0"/>
                <a:cs typeface="Times New Roman" pitchFamily="18" charset="0"/>
              </a:rPr>
              <a:t> Minh </a:t>
            </a:r>
            <a:r>
              <a:rPr lang="en-US" b="1" dirty="0" err="1">
                <a:latin typeface="Times New Roman" pitchFamily="18" charset="0"/>
                <a:cs typeface="Times New Roman" pitchFamily="18" charset="0"/>
              </a:rPr>
              <a:t>về</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vấn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đề</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đoàn</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kết</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thống</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nhất</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trong</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Đảng</a:t>
            </a:r>
            <a:endParaRPr lang="en-US" sz="1200" b="1" dirty="0" smtClean="0">
              <a:latin typeface="Times New Roman" pitchFamily="18" charset="0"/>
              <a:cs typeface="Times New Roman" pitchFamily="18" charset="0"/>
            </a:endParaRPr>
          </a:p>
          <a:p>
            <a:pPr algn="just"/>
            <a:r>
              <a:rPr lang="en-US" sz="1300" b="1" i="1" dirty="0">
                <a:latin typeface="Times New Roman" pitchFamily="18" charset="0"/>
                <a:cs typeface="Times New Roman" pitchFamily="18" charset="0"/>
              </a:rPr>
              <a:t> </a:t>
            </a:r>
            <a:r>
              <a:rPr lang="en-US" sz="1300" b="1" i="1" dirty="0" smtClean="0">
                <a:latin typeface="Times New Roman" pitchFamily="18" charset="0"/>
                <a:cs typeface="Times New Roman" pitchFamily="18" charset="0"/>
              </a:rPr>
              <a:t>          </a:t>
            </a:r>
          </a:p>
          <a:p>
            <a:pPr algn="ctr"/>
            <a:r>
              <a:rPr lang="en-US" sz="1400" i="1" dirty="0" smtClean="0">
                <a:latin typeface="Times New Roman" pitchFamily="18" charset="0"/>
                <a:cs typeface="Times New Roman" pitchFamily="18" charset="0"/>
              </a:rPr>
              <a:t>(PGS-TS </a:t>
            </a:r>
            <a:r>
              <a:rPr lang="en-US" sz="1400" i="1" dirty="0" err="1">
                <a:latin typeface="Times New Roman" pitchFamily="18" charset="0"/>
                <a:cs typeface="Times New Roman" pitchFamily="18" charset="0"/>
              </a:rPr>
              <a:t>Nguyễn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Mạnh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Hà</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Viện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trưởng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Viện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Lịch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sử</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Đảng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Học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viện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Chính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trị</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Quốc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gia</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Hồ</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Chí</a:t>
            </a:r>
            <a:r>
              <a:rPr lang="en-US" sz="1400" i="1" dirty="0">
                <a:latin typeface="Times New Roman" pitchFamily="18" charset="0"/>
                <a:cs typeface="Times New Roman" pitchFamily="18" charset="0"/>
              </a:rPr>
              <a:t> </a:t>
            </a:r>
            <a:r>
              <a:rPr lang="en-US" sz="1400" i="1" dirty="0" smtClean="0">
                <a:latin typeface="Times New Roman" pitchFamily="18" charset="0"/>
                <a:cs typeface="Times New Roman" pitchFamily="18" charset="0"/>
              </a:rPr>
              <a:t>Minh)</a:t>
            </a:r>
          </a:p>
          <a:p>
            <a:pPr algn="just"/>
            <a:endParaRPr lang="en-US" sz="1400" i="1" dirty="0">
              <a:latin typeface="Times New Roman" pitchFamily="18" charset="0"/>
              <a:cs typeface="Times New Roman" pitchFamily="18" charset="0"/>
            </a:endParaRPr>
          </a:p>
          <a:p>
            <a:pPr algn="just"/>
            <a:endParaRPr lang="en-US" sz="1400" i="1" dirty="0" smtClean="0">
              <a:latin typeface="Times New Roman" pitchFamily="18" charset="0"/>
              <a:cs typeface="Times New Roman" pitchFamily="18" charset="0"/>
            </a:endParaRPr>
          </a:p>
          <a:p>
            <a:pPr algn="just"/>
            <a:endParaRPr lang="en-US" sz="1400" i="1" dirty="0">
              <a:latin typeface="Times New Roman" pitchFamily="18" charset="0"/>
              <a:cs typeface="Times New Roman" pitchFamily="18" charset="0"/>
            </a:endParaRPr>
          </a:p>
          <a:p>
            <a:pPr algn="just"/>
            <a:endParaRPr lang="en-US" sz="1400" i="1" dirty="0" smtClean="0">
              <a:latin typeface="Times New Roman" pitchFamily="18" charset="0"/>
              <a:cs typeface="Times New Roman" pitchFamily="18" charset="0"/>
            </a:endParaRPr>
          </a:p>
          <a:p>
            <a:pPr algn="just"/>
            <a:endParaRPr lang="en-US" sz="1400" i="1" dirty="0">
              <a:latin typeface="Times New Roman" pitchFamily="18" charset="0"/>
              <a:cs typeface="Times New Roman" pitchFamily="18" charset="0"/>
            </a:endParaRPr>
          </a:p>
          <a:p>
            <a:pPr algn="just"/>
            <a:endParaRPr lang="en-US" sz="1400" i="1" dirty="0" smtClean="0">
              <a:latin typeface="Times New Roman" pitchFamily="18" charset="0"/>
              <a:cs typeface="Times New Roman" pitchFamily="18" charset="0"/>
            </a:endParaRPr>
          </a:p>
          <a:p>
            <a:pPr algn="just"/>
            <a:endParaRPr lang="en-US" sz="1400" i="1" dirty="0">
              <a:latin typeface="Times New Roman" pitchFamily="18" charset="0"/>
              <a:cs typeface="Times New Roman" pitchFamily="18" charset="0"/>
            </a:endParaRPr>
          </a:p>
          <a:p>
            <a:pPr algn="just"/>
            <a:endParaRPr lang="en-US" sz="1400" i="1" dirty="0" smtClean="0">
              <a:latin typeface="Times New Roman" pitchFamily="18" charset="0"/>
              <a:cs typeface="Times New Roman" pitchFamily="18" charset="0"/>
            </a:endParaRPr>
          </a:p>
          <a:p>
            <a:pPr algn="just"/>
            <a:endParaRPr lang="en-US" sz="1400" i="1" dirty="0">
              <a:latin typeface="Times New Roman" pitchFamily="18" charset="0"/>
              <a:cs typeface="Times New Roman" pitchFamily="18" charset="0"/>
            </a:endParaRPr>
          </a:p>
          <a:p>
            <a:pPr algn="just"/>
            <a:endParaRPr lang="en-US" sz="1400" i="1" dirty="0" smtClean="0">
              <a:latin typeface="Times New Roman" pitchFamily="18" charset="0"/>
              <a:cs typeface="Times New Roman" pitchFamily="18" charset="0"/>
            </a:endParaRPr>
          </a:p>
          <a:p>
            <a:pPr algn="just"/>
            <a:endParaRPr lang="en-US" sz="1400" i="1" dirty="0">
              <a:latin typeface="Times New Roman" pitchFamily="18" charset="0"/>
              <a:cs typeface="Times New Roman" pitchFamily="18" charset="0"/>
            </a:endParaRPr>
          </a:p>
          <a:p>
            <a:pPr algn="just"/>
            <a:endParaRPr lang="en-US" sz="1400" i="1" dirty="0" smtClean="0">
              <a:latin typeface="Times New Roman" pitchFamily="18" charset="0"/>
              <a:cs typeface="Times New Roman" pitchFamily="18" charset="0"/>
            </a:endParaRPr>
          </a:p>
          <a:p>
            <a:pPr algn="just"/>
            <a:r>
              <a:rPr lang="en-US" sz="1200" i="1" dirty="0" smtClean="0">
                <a:latin typeface="+mj-lt"/>
              </a:rPr>
              <a:t>          </a:t>
            </a:r>
            <a:r>
              <a:rPr lang="vi-VN" sz="1200" i="1" dirty="0" smtClean="0">
                <a:latin typeface="+mj-lt"/>
              </a:rPr>
              <a:t>Bác </a:t>
            </a:r>
            <a:r>
              <a:rPr lang="vi-VN" sz="1200" i="1" dirty="0">
                <a:latin typeface="+mj-lt"/>
              </a:rPr>
              <a:t>Hồ với các đại biểu Đại hội Đoàn toàn quốc </a:t>
            </a:r>
            <a:endParaRPr lang="en-US" sz="1200" i="1" dirty="0" smtClean="0">
              <a:latin typeface="+mj-lt"/>
            </a:endParaRPr>
          </a:p>
          <a:p>
            <a:pPr algn="just"/>
            <a:r>
              <a:rPr lang="en-US" sz="1200" i="1" dirty="0">
                <a:latin typeface="+mj-lt"/>
              </a:rPr>
              <a:t> </a:t>
            </a:r>
            <a:r>
              <a:rPr lang="en-US" sz="1200" i="1" dirty="0" smtClean="0">
                <a:latin typeface="+mj-lt"/>
              </a:rPr>
              <a:t>                      </a:t>
            </a:r>
            <a:r>
              <a:rPr lang="vi-VN" sz="1200" i="1" dirty="0" smtClean="0">
                <a:latin typeface="+mj-lt"/>
              </a:rPr>
              <a:t>lần </a:t>
            </a:r>
            <a:r>
              <a:rPr lang="vi-VN" sz="1200" i="1" dirty="0">
                <a:latin typeface="+mj-lt"/>
              </a:rPr>
              <a:t>thứ III, năm 1963. Ảnh: Tư </a:t>
            </a:r>
            <a:r>
              <a:rPr lang="vi-VN" sz="1200" i="1" dirty="0" smtClean="0">
                <a:latin typeface="+mj-lt"/>
              </a:rPr>
              <a:t>liệu</a:t>
            </a:r>
            <a:endParaRPr lang="en-US" sz="1200" i="1" dirty="0" smtClean="0">
              <a:latin typeface="+mj-lt"/>
              <a:cs typeface="Times New Roman" pitchFamily="18" charset="0"/>
            </a:endParaRPr>
          </a:p>
        </p:txBody>
      </p:sp>
      <p:pic>
        <p:nvPicPr>
          <p:cNvPr id="36" name="Picture 2" descr="Bác Hồ với các &amp;dstrok;ại biểu &amp;Dstrok;ại hội &amp;Dstrok;oàn toàn quốc lần thứ III, n&amp;abreve;m 1963. Ảnh: Tư liệu"/>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90800" y="3909227"/>
            <a:ext cx="3186372" cy="23391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44303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33400" y="1066800"/>
            <a:ext cx="5829300" cy="9310241"/>
          </a:xfrm>
          <a:prstGeom prst="rect">
            <a:avLst/>
          </a:prstGeom>
          <a:noFill/>
          <a:ln>
            <a:noFill/>
          </a:ln>
        </p:spPr>
        <p:txBody>
          <a:bodyPr wrap="square" lIns="0" tIns="0" rIns="0" bIns="914400" rtlCol="0" anchor="t" anchorCtr="0">
            <a:spAutoFit/>
          </a:bodyPr>
          <a:lstStyle/>
          <a:p>
            <a:pPr algn="ctr"/>
            <a:r>
              <a:rPr lang="en-US" sz="2000" dirty="0" err="1">
                <a:latin typeface="Times New Roman" pitchFamily="18" charset="0"/>
                <a:cs typeface="Times New Roman" pitchFamily="18" charset="0"/>
                <a:hlinkClick r:id="rId3"/>
              </a:rPr>
              <a:t>Tóm</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tắt</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thông</a:t>
            </a:r>
            <a:r>
              <a:rPr lang="en-US" sz="2000" dirty="0">
                <a:latin typeface="Times New Roman" pitchFamily="18" charset="0"/>
                <a:cs typeface="Times New Roman" pitchFamily="18" charset="0"/>
                <a:hlinkClick r:id="rId3"/>
              </a:rPr>
              <a:t> tin </a:t>
            </a:r>
            <a:r>
              <a:rPr lang="en-US" sz="2000" dirty="0" err="1">
                <a:latin typeface="Times New Roman" pitchFamily="18" charset="0"/>
                <a:cs typeface="Times New Roman" pitchFamily="18" charset="0"/>
                <a:hlinkClick r:id="rId3"/>
              </a:rPr>
              <a:t>về</a:t>
            </a:r>
            <a:r>
              <a:rPr lang="en-US" sz="2000" dirty="0">
                <a:latin typeface="Times New Roman" pitchFamily="18" charset="0"/>
                <a:cs typeface="Times New Roman" pitchFamily="18" charset="0"/>
                <a:hlinkClick r:id="rId3"/>
              </a:rPr>
              <a:t> </a:t>
            </a:r>
            <a:r>
              <a:rPr lang="en-US" sz="2000" dirty="0" err="1" smtClean="0">
                <a:latin typeface="Times New Roman" pitchFamily="18" charset="0"/>
                <a:cs typeface="Times New Roman" pitchFamily="18" charset="0"/>
                <a:hlinkClick r:id="rId3"/>
              </a:rPr>
              <a:t>Hội</a:t>
            </a:r>
            <a:r>
              <a:rPr lang="en-US" sz="2000" dirty="0" smtClean="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Liên</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hiệp</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Thanh</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niên</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Việt</a:t>
            </a:r>
            <a:r>
              <a:rPr lang="en-US" sz="2000" dirty="0">
                <a:latin typeface="Times New Roman" pitchFamily="18" charset="0"/>
                <a:cs typeface="Times New Roman" pitchFamily="18" charset="0"/>
                <a:hlinkClick r:id="rId3"/>
              </a:rPr>
              <a:t> Nam </a:t>
            </a:r>
            <a:endParaRPr lang="en-US" sz="2000" dirty="0">
              <a:latin typeface="Times New Roman" pitchFamily="18" charset="0"/>
              <a:cs typeface="Times New Roman" pitchFamily="18" charset="0"/>
            </a:endParaRPr>
          </a:p>
          <a:p>
            <a:pPr algn="just" defTabSz="457200"/>
            <a:r>
              <a:rPr lang="en-US" sz="700" dirty="0" smtClean="0">
                <a:latin typeface="Times New Roman" pitchFamily="18" charset="0"/>
                <a:cs typeface="Times New Roman" pitchFamily="18" charset="0"/>
              </a:rPr>
              <a:t>	</a:t>
            </a:r>
          </a:p>
          <a:p>
            <a:pPr algn="just" defTabSz="457200"/>
            <a:r>
              <a:rPr lang="en-US" sz="1400" dirty="0" err="1" smtClean="0">
                <a:latin typeface="Times New Roman" pitchFamily="18" charset="0"/>
                <a:cs typeface="Times New Roman" pitchFamily="18" charset="0"/>
              </a:rPr>
              <a:t>toàn</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quân</a:t>
            </a:r>
            <a:r>
              <a:rPr lang="en-US" sz="1400" dirty="0">
                <a:latin typeface="Times New Roman" pitchFamily="18" charset="0"/>
                <a:cs typeface="Times New Roman" pitchFamily="18" charset="0"/>
              </a:rPr>
              <a:t> ta </a:t>
            </a:r>
            <a:r>
              <a:rPr lang="en-US" sz="1400" dirty="0" err="1">
                <a:latin typeface="Times New Roman" pitchFamily="18" charset="0"/>
                <a:cs typeface="Times New Roman" pitchFamily="18" charset="0"/>
              </a:rPr>
              <a:t>đang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phấn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đấu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a:t>
            </a:r>
            <a:r>
              <a:rPr lang="en-US" sz="1400" dirty="0">
                <a:latin typeface="Times New Roman" pitchFamily="18" charset="0"/>
                <a:cs typeface="Times New Roman" pitchFamily="18" charset="0"/>
              </a:rPr>
              <a:t> IX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hoạch</a:t>
            </a:r>
            <a:r>
              <a:rPr lang="en-US" sz="1400" dirty="0">
                <a:latin typeface="Times New Roman" pitchFamily="18" charset="0"/>
                <a:cs typeface="Times New Roman" pitchFamily="18" charset="0"/>
              </a:rPr>
              <a:t> 5 </a:t>
            </a:r>
            <a:r>
              <a:rPr lang="en-US" sz="1400" dirty="0" err="1">
                <a:latin typeface="Times New Roman" pitchFamily="18" charset="0"/>
                <a:cs typeface="Times New Roman" pitchFamily="18" charset="0"/>
              </a:rPr>
              <a:t>năm</a:t>
            </a:r>
            <a:r>
              <a:rPr lang="en-US" sz="1400" dirty="0">
                <a:latin typeface="Times New Roman" pitchFamily="18" charset="0"/>
                <a:cs typeface="Times New Roman" pitchFamily="18" charset="0"/>
              </a:rPr>
              <a:t> (2001 - 2005).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nhiệm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kỳ</a:t>
            </a:r>
            <a:r>
              <a:rPr lang="en-US" sz="1400" dirty="0">
                <a:latin typeface="Times New Roman" pitchFamily="18" charset="0"/>
                <a:cs typeface="Times New Roman" pitchFamily="18" charset="0"/>
              </a:rPr>
              <a:t> IV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hướng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nhiệm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kỳ</a:t>
            </a:r>
            <a:r>
              <a:rPr lang="en-US" sz="1400" dirty="0">
                <a:latin typeface="Times New Roman" pitchFamily="18" charset="0"/>
                <a:cs typeface="Times New Roman" pitchFamily="18" charset="0"/>
              </a:rPr>
              <a:t> V, </a:t>
            </a:r>
            <a:r>
              <a:rPr lang="en-US" sz="1400" dirty="0" err="1">
                <a:latin typeface="Times New Roman" pitchFamily="18" charset="0"/>
                <a:cs typeface="Times New Roman" pitchFamily="18" charset="0"/>
              </a:rPr>
              <a:t>thông</a:t>
            </a:r>
            <a:r>
              <a:rPr lang="en-US" sz="1400" dirty="0">
                <a:latin typeface="Times New Roman" pitchFamily="18" charset="0"/>
                <a:cs typeface="Times New Roman" pitchFamily="18" charset="0"/>
              </a:rPr>
              <a:t> qua </a:t>
            </a:r>
            <a:r>
              <a:rPr lang="en-US" sz="1400" dirty="0" err="1">
                <a:latin typeface="Times New Roman" pitchFamily="18" charset="0"/>
                <a:cs typeface="Times New Roman" pitchFamily="18" charset="0"/>
              </a:rPr>
              <a:t>Điều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lệ</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sửa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đổi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chọn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Ủy</a:t>
            </a:r>
            <a:r>
              <a:rPr lang="en-US" sz="1400" dirty="0">
                <a:latin typeface="Times New Roman" pitchFamily="18" charset="0"/>
                <a:cs typeface="Times New Roman" pitchFamily="18" charset="0"/>
              </a:rPr>
              <a:t> ban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khóa</a:t>
            </a:r>
            <a:r>
              <a:rPr lang="en-US" sz="1400" dirty="0">
                <a:latin typeface="Times New Roman" pitchFamily="18" charset="0"/>
                <a:cs typeface="Times New Roman" pitchFamily="18" charset="0"/>
              </a:rPr>
              <a:t> V </a:t>
            </a:r>
            <a:r>
              <a:rPr lang="en-US" sz="1400" dirty="0" err="1">
                <a:latin typeface="Times New Roman" pitchFamily="18" charset="0"/>
                <a:cs typeface="Times New Roman" pitchFamily="18" charset="0"/>
              </a:rPr>
              <a:t>gồm</a:t>
            </a:r>
            <a:r>
              <a:rPr lang="en-US" sz="1400" dirty="0">
                <a:latin typeface="Times New Roman" pitchFamily="18" charset="0"/>
                <a:cs typeface="Times New Roman" pitchFamily="18" charset="0"/>
              </a:rPr>
              <a:t> 135 </a:t>
            </a:r>
            <a:r>
              <a:rPr lang="en-US" sz="1400" dirty="0" err="1">
                <a:latin typeface="Times New Roman" pitchFamily="18" charset="0"/>
                <a:cs typeface="Times New Roman" pitchFamily="18" charset="0"/>
              </a:rPr>
              <a:t>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Tuấn</a:t>
            </a:r>
            <a:r>
              <a:rPr lang="en-US" sz="1400" dirty="0">
                <a:latin typeface="Times New Roman" pitchFamily="18" charset="0"/>
                <a:cs typeface="Times New Roman" pitchFamily="18" charset="0"/>
              </a:rPr>
              <a:t> - </a:t>
            </a:r>
            <a:r>
              <a:rPr lang="en-US" sz="1400" dirty="0" err="1">
                <a:latin typeface="Times New Roman" pitchFamily="18" charset="0"/>
                <a:cs typeface="Times New Roman" pitchFamily="18" charset="0"/>
              </a:rPr>
              <a:t>Bí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a:t>
            </a:r>
            <a:r>
              <a:rPr lang="en-US" sz="1400" dirty="0">
                <a:latin typeface="Times New Roman" pitchFamily="18" charset="0"/>
                <a:cs typeface="Times New Roman" pitchFamily="18" charset="0"/>
              </a:rPr>
              <a:t>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chọn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khóa</a:t>
            </a:r>
            <a:r>
              <a:rPr lang="en-US" sz="1400" dirty="0">
                <a:latin typeface="Times New Roman" pitchFamily="18" charset="0"/>
                <a:cs typeface="Times New Roman" pitchFamily="18" charset="0"/>
              </a:rPr>
              <a:t> V. </a:t>
            </a:r>
          </a:p>
          <a:p>
            <a:pPr algn="just" defTabSz="457200"/>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nghị</a:t>
            </a:r>
            <a:r>
              <a:rPr lang="en-US" sz="1400" dirty="0">
                <a:latin typeface="Times New Roman" pitchFamily="18" charset="0"/>
                <a:cs typeface="Times New Roman" pitchFamily="18" charset="0"/>
              </a:rPr>
              <a:t> </a:t>
            </a:r>
            <a:r>
              <a:rPr lang="en-US" sz="1400" dirty="0" err="1" smtClean="0">
                <a:latin typeface="Times New Roman" pitchFamily="18" charset="0"/>
                <a:cs typeface="Times New Roman" pitchFamily="18" charset="0"/>
              </a:rPr>
              <a:t>Ủy</a:t>
            </a:r>
            <a:r>
              <a:rPr lang="en-US" sz="1400" dirty="0" smtClean="0">
                <a:latin typeface="Times New Roman" pitchFamily="18" charset="0"/>
                <a:cs typeface="Times New Roman" pitchFamily="18" charset="0"/>
              </a:rPr>
              <a:t> </a:t>
            </a:r>
            <a:r>
              <a:rPr lang="en-US" sz="1400" dirty="0">
                <a:latin typeface="Times New Roman" pitchFamily="18" charset="0"/>
                <a:cs typeface="Times New Roman" pitchFamily="18" charset="0"/>
              </a:rPr>
              <a:t>ban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lần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a:t>
            </a:r>
            <a:r>
              <a:rPr lang="en-US" sz="1400" dirty="0">
                <a:latin typeface="Times New Roman" pitchFamily="18" charset="0"/>
                <a:cs typeface="Times New Roman" pitchFamily="18" charset="0"/>
              </a:rPr>
              <a:t> 5 - </a:t>
            </a:r>
            <a:r>
              <a:rPr lang="en-US" sz="1400" dirty="0" err="1">
                <a:latin typeface="Times New Roman" pitchFamily="18" charset="0"/>
                <a:cs typeface="Times New Roman" pitchFamily="18" charset="0"/>
              </a:rPr>
              <a:t>khóa</a:t>
            </a:r>
            <a:r>
              <a:rPr lang="en-US" sz="1400" dirty="0">
                <a:latin typeface="Times New Roman" pitchFamily="18" charset="0"/>
                <a:cs typeface="Times New Roman" pitchFamily="18" charset="0"/>
              </a:rPr>
              <a:t> V </a:t>
            </a:r>
            <a:r>
              <a:rPr lang="en-US" sz="1400" dirty="0" err="1">
                <a:latin typeface="Times New Roman" pitchFamily="18" charset="0"/>
                <a:cs typeface="Times New Roman" pitchFamily="18" charset="0"/>
              </a:rPr>
              <a:t>năm</a:t>
            </a:r>
            <a:r>
              <a:rPr lang="en-US" sz="1400" dirty="0">
                <a:latin typeface="Times New Roman" pitchFamily="18" charset="0"/>
                <a:cs typeface="Times New Roman" pitchFamily="18" charset="0"/>
              </a:rPr>
              <a:t> 2008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chọn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Võ</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Thưởng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Uỷ</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a:t>
            </a:r>
            <a:r>
              <a:rPr lang="en-US" sz="1400" dirty="0" err="1" smtClean="0">
                <a:latin typeface="Times New Roman" pitchFamily="18" charset="0"/>
                <a:cs typeface="Times New Roman" pitchFamily="18" charset="0"/>
              </a:rPr>
              <a:t>ự</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khuyết</a:t>
            </a:r>
            <a:r>
              <a:rPr lang="en-US" sz="1400" dirty="0">
                <a:latin typeface="Times New Roman" pitchFamily="18" charset="0"/>
                <a:cs typeface="Times New Roman" pitchFamily="18" charset="0"/>
              </a:rPr>
              <a:t> Ban </a:t>
            </a:r>
            <a:r>
              <a:rPr lang="en-US" sz="1400" dirty="0" err="1">
                <a:latin typeface="Times New Roman" pitchFamily="18" charset="0"/>
                <a:cs typeface="Times New Roman" pitchFamily="18" charset="0"/>
              </a:rPr>
              <a:t>Chấp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hành</a:t>
            </a:r>
            <a:r>
              <a:rPr lang="en-US" sz="1400" dirty="0">
                <a:latin typeface="Times New Roman" pitchFamily="18" charset="0"/>
                <a:cs typeface="Times New Roman" pitchFamily="18" charset="0"/>
              </a:rPr>
              <a:t>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nhất</a:t>
            </a:r>
            <a:r>
              <a:rPr lang="en-US" sz="1400" dirty="0">
                <a:latin typeface="Times New Roman" pitchFamily="18" charset="0"/>
                <a:cs typeface="Times New Roman" pitchFamily="18" charset="0"/>
              </a:rPr>
              <a:t>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thay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Tuấn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nhiệm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vụ</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mới</a:t>
            </a:r>
            <a:r>
              <a:rPr lang="en-US" sz="1400" dirty="0">
                <a:latin typeface="Times New Roman" pitchFamily="18" charset="0"/>
                <a:cs typeface="Times New Roman" pitchFamily="18" charset="0"/>
              </a:rPr>
              <a:t>.</a:t>
            </a:r>
          </a:p>
          <a:p>
            <a:pPr algn="just" defTabSz="457200"/>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lần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a:t>
            </a:r>
            <a:r>
              <a:rPr lang="en-US" sz="1400" dirty="0">
                <a:latin typeface="Times New Roman" pitchFamily="18" charset="0"/>
                <a:cs typeface="Times New Roman" pitchFamily="18" charset="0"/>
              </a:rPr>
              <a:t> VI,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trọng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lớn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2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26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27/4/2010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995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tầng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lớp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54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em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chọn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Ủy</a:t>
            </a:r>
            <a:r>
              <a:rPr lang="en-US" sz="1400" dirty="0">
                <a:latin typeface="Times New Roman" pitchFamily="18" charset="0"/>
                <a:cs typeface="Times New Roman" pitchFamily="18" charset="0"/>
              </a:rPr>
              <a:t> ban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khóa</a:t>
            </a:r>
            <a:r>
              <a:rPr lang="en-US" sz="1400" dirty="0">
                <a:latin typeface="Times New Roman" pitchFamily="18" charset="0"/>
                <a:cs typeface="Times New Roman" pitchFamily="18" charset="0"/>
              </a:rPr>
              <a:t> VI </a:t>
            </a:r>
            <a:r>
              <a:rPr lang="en-US" sz="1400" dirty="0" err="1">
                <a:latin typeface="Times New Roman" pitchFamily="18" charset="0"/>
                <a:cs typeface="Times New Roman" pitchFamily="18" charset="0"/>
              </a:rPr>
              <a:t>gồm</a:t>
            </a:r>
            <a:r>
              <a:rPr lang="en-US" sz="1400" dirty="0">
                <a:latin typeface="Times New Roman" pitchFamily="18" charset="0"/>
                <a:cs typeface="Times New Roman" pitchFamily="18" charset="0"/>
              </a:rPr>
              <a:t> 158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Nguyễn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Ủy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Ban </a:t>
            </a:r>
            <a:r>
              <a:rPr lang="en-US" sz="1400" dirty="0" err="1">
                <a:latin typeface="Times New Roman" pitchFamily="18" charset="0"/>
                <a:cs typeface="Times New Roman" pitchFamily="18" charset="0"/>
              </a:rPr>
              <a:t>Thường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vụ</a:t>
            </a:r>
            <a:r>
              <a:rPr lang="en-US" sz="1400" dirty="0">
                <a:latin typeface="Times New Roman" pitchFamily="18" charset="0"/>
                <a:cs typeface="Times New Roman" pitchFamily="18" charset="0"/>
              </a:rPr>
              <a:t>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trực</a:t>
            </a:r>
            <a:r>
              <a:rPr lang="en-US" sz="1400" dirty="0">
                <a:latin typeface="Times New Roman" pitchFamily="18" charset="0"/>
                <a:cs typeface="Times New Roman" pitchFamily="18" charset="0"/>
              </a:rPr>
              <a:t>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khóa</a:t>
            </a:r>
            <a:r>
              <a:rPr lang="en-US" sz="1400" dirty="0">
                <a:latin typeface="Times New Roman" pitchFamily="18" charset="0"/>
                <a:cs typeface="Times New Roman" pitchFamily="18" charset="0"/>
              </a:rPr>
              <a:t> V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chọn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khóa</a:t>
            </a:r>
            <a:r>
              <a:rPr lang="en-US" sz="1400" dirty="0">
                <a:latin typeface="Times New Roman" pitchFamily="18" charset="0"/>
                <a:cs typeface="Times New Roman" pitchFamily="18" charset="0"/>
              </a:rPr>
              <a:t> VI, </a:t>
            </a:r>
            <a:r>
              <a:rPr lang="en-US" sz="1400" dirty="0" err="1">
                <a:latin typeface="Times New Roman" pitchFamily="18" charset="0"/>
                <a:cs typeface="Times New Roman" pitchFamily="18" charset="0"/>
              </a:rPr>
              <a:t>nhiệm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kỳ</a:t>
            </a:r>
            <a:r>
              <a:rPr lang="en-US" sz="1400" dirty="0">
                <a:latin typeface="Times New Roman" pitchFamily="18" charset="0"/>
                <a:cs typeface="Times New Roman" pitchFamily="18" charset="0"/>
              </a:rPr>
              <a:t> 2010 - 2015</a:t>
            </a:r>
            <a:r>
              <a:rPr lang="en-US" sz="1400" dirty="0" smtClean="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Ngày</a:t>
            </a:r>
            <a:r>
              <a:rPr lang="en-US" sz="1400" dirty="0" smtClean="0">
                <a:latin typeface="Times New Roman" pitchFamily="18" charset="0"/>
                <a:cs typeface="Times New Roman" pitchFamily="18" charset="0"/>
              </a:rPr>
              <a:t> </a:t>
            </a:r>
            <a:r>
              <a:rPr lang="en-US" sz="1400" dirty="0">
                <a:latin typeface="Times New Roman" pitchFamily="18" charset="0"/>
                <a:cs typeface="Times New Roman" pitchFamily="18" charset="0"/>
              </a:rPr>
              <a:t>24/01/2013,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Ủy</a:t>
            </a:r>
            <a:r>
              <a:rPr lang="en-US" sz="1400" dirty="0">
                <a:latin typeface="Times New Roman" pitchFamily="18" charset="0"/>
                <a:cs typeface="Times New Roman" pitchFamily="18" charset="0"/>
              </a:rPr>
              <a:t> ban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a:t>
            </a:r>
            <a:r>
              <a:rPr lang="en-US" sz="1400" dirty="0">
                <a:latin typeface="Times New Roman" pitchFamily="18" charset="0"/>
                <a:cs typeface="Times New Roman" pitchFamily="18" charset="0"/>
              </a:rPr>
              <a:t> 7, </a:t>
            </a:r>
            <a:r>
              <a:rPr lang="en-US" sz="1400" dirty="0" err="1" smtClean="0">
                <a:latin typeface="Times New Roman" pitchFamily="18" charset="0"/>
                <a:cs typeface="Times New Roman" pitchFamily="18" charset="0"/>
              </a:rPr>
              <a:t>khóa</a:t>
            </a:r>
            <a:r>
              <a:rPr lang="en-US" sz="1400" dirty="0">
                <a:latin typeface="Times New Roman" pitchFamily="18" charset="0"/>
                <a:cs typeface="Times New Roman" pitchFamily="18" charset="0"/>
              </a:rPr>
              <a:t> </a:t>
            </a:r>
            <a:r>
              <a:rPr lang="en-US" sz="1400" dirty="0" smtClean="0">
                <a:latin typeface="Times New Roman" pitchFamily="18" charset="0"/>
                <a:cs typeface="Times New Roman" pitchFamily="18" charset="0"/>
              </a:rPr>
              <a:t>VI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trực</a:t>
            </a:r>
            <a:r>
              <a:rPr lang="en-US" sz="1400" dirty="0">
                <a:latin typeface="Times New Roman" pitchFamily="18" charset="0"/>
                <a:cs typeface="Times New Roman" pitchFamily="18" charset="0"/>
              </a:rPr>
              <a:t> BCH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TNCS </a:t>
            </a:r>
            <a:r>
              <a:rPr lang="en-US" sz="1400" dirty="0" err="1">
                <a:latin typeface="Times New Roman" pitchFamily="18" charset="0"/>
                <a:cs typeface="Times New Roman" pitchFamily="18" charset="0"/>
              </a:rPr>
              <a:t>Hồ</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Minh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biểu</a:t>
            </a:r>
            <a:r>
              <a:rPr lang="en-US" sz="1400" dirty="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tín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nhiệm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hiệp</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thương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chọn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cử</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giữ</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chức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Chủ</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tịch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Ủy</a:t>
            </a:r>
            <a:r>
              <a:rPr lang="en-US" sz="1400" dirty="0" smtClean="0">
                <a:latin typeface="Times New Roman" pitchFamily="18" charset="0"/>
                <a:cs typeface="Times New Roman" pitchFamily="18" charset="0"/>
              </a:rPr>
              <a:t> ban Trung </a:t>
            </a:r>
            <a:r>
              <a:rPr lang="en-US" sz="1400" dirty="0" err="1" smtClean="0">
                <a:latin typeface="Times New Roman" pitchFamily="18" charset="0"/>
                <a:cs typeface="Times New Roman" pitchFamily="18" charset="0"/>
              </a:rPr>
              <a:t>ương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Hội</a:t>
            </a:r>
            <a:r>
              <a:rPr lang="en-US" sz="1400" dirty="0" smtClean="0">
                <a:latin typeface="Times New Roman" pitchFamily="18" charset="0"/>
                <a:cs typeface="Times New Roman" pitchFamily="18" charset="0"/>
              </a:rPr>
              <a:t> LHTN </a:t>
            </a:r>
            <a:r>
              <a:rPr lang="en-US" sz="1400" dirty="0" err="1" smtClean="0">
                <a:latin typeface="Times New Roman" pitchFamily="18" charset="0"/>
                <a:cs typeface="Times New Roman" pitchFamily="18" charset="0"/>
              </a:rPr>
              <a:t>Việt</a:t>
            </a:r>
            <a:r>
              <a:rPr lang="en-US" sz="1400" dirty="0" smtClean="0">
                <a:latin typeface="Times New Roman" pitchFamily="18" charset="0"/>
                <a:cs typeface="Times New Roman" pitchFamily="18" charset="0"/>
              </a:rPr>
              <a:t> Nam </a:t>
            </a:r>
            <a:r>
              <a:rPr lang="en-US" sz="1400" dirty="0" err="1" smtClean="0">
                <a:latin typeface="Times New Roman" pitchFamily="18" charset="0"/>
                <a:cs typeface="Times New Roman" pitchFamily="18" charset="0"/>
              </a:rPr>
              <a:t>khóa</a:t>
            </a:r>
            <a:r>
              <a:rPr lang="en-US" sz="1400" dirty="0" smtClean="0">
                <a:latin typeface="Times New Roman" pitchFamily="18" charset="0"/>
                <a:cs typeface="Times New Roman" pitchFamily="18" charset="0"/>
              </a:rPr>
              <a:t> VI </a:t>
            </a:r>
            <a:r>
              <a:rPr lang="en-US" sz="1400" dirty="0" err="1" smtClean="0">
                <a:latin typeface="Times New Roman" pitchFamily="18" charset="0"/>
                <a:cs typeface="Times New Roman" pitchFamily="18" charset="0"/>
              </a:rPr>
              <a:t>thay</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Nguyễn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Phước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Lộc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nhận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nhiệm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vụ</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mới</a:t>
            </a:r>
            <a:r>
              <a:rPr lang="en-US" sz="1400" dirty="0" smtClean="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Ngày</a:t>
            </a:r>
            <a:r>
              <a:rPr lang="en-US" sz="1400" dirty="0" smtClean="0">
                <a:latin typeface="Times New Roman" pitchFamily="18" charset="0"/>
                <a:cs typeface="Times New Roman" pitchFamily="18" charset="0"/>
              </a:rPr>
              <a:t> 30/6/2014, </a:t>
            </a:r>
            <a:r>
              <a:rPr lang="en-US" sz="1400" dirty="0" err="1" smtClean="0">
                <a:latin typeface="Times New Roman" pitchFamily="18" charset="0"/>
                <a:cs typeface="Times New Roman" pitchFamily="18" charset="0"/>
              </a:rPr>
              <a:t>tại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Nội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Hội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nghị</a:t>
            </a:r>
            <a:r>
              <a:rPr lang="en-US" sz="1400" dirty="0" smtClean="0">
                <a:latin typeface="Times New Roman" pitchFamily="18" charset="0"/>
                <a:cs typeface="Times New Roman" pitchFamily="18" charset="0"/>
              </a:rPr>
              <a:t> T.Ư </a:t>
            </a:r>
            <a:r>
              <a:rPr lang="en-US" sz="1400" dirty="0" err="1" smtClean="0">
                <a:latin typeface="Times New Roman" pitchFamily="18" charset="0"/>
                <a:cs typeface="Times New Roman" pitchFamily="18" charset="0"/>
              </a:rPr>
              <a:t>Hội</a:t>
            </a:r>
            <a:r>
              <a:rPr lang="en-US" sz="1400" dirty="0" smtClean="0">
                <a:latin typeface="Times New Roman" pitchFamily="18" charset="0"/>
                <a:cs typeface="Times New Roman" pitchFamily="18" charset="0"/>
              </a:rPr>
              <a:t> LHTN </a:t>
            </a:r>
            <a:r>
              <a:rPr lang="en-US" sz="1400" dirty="0" err="1" smtClean="0">
                <a:latin typeface="Times New Roman" pitchFamily="18" charset="0"/>
                <a:cs typeface="Times New Roman" pitchFamily="18" charset="0"/>
              </a:rPr>
              <a:t>Việt</a:t>
            </a:r>
            <a:r>
              <a:rPr lang="en-US" sz="1400" dirty="0" smtClean="0">
                <a:latin typeface="Times New Roman" pitchFamily="18" charset="0"/>
                <a:cs typeface="Times New Roman" pitchFamily="18" charset="0"/>
              </a:rPr>
              <a:t> Nam </a:t>
            </a:r>
            <a:r>
              <a:rPr lang="en-US" sz="1400" dirty="0" err="1" smtClean="0">
                <a:latin typeface="Times New Roman" pitchFamily="18" charset="0"/>
                <a:cs typeface="Times New Roman" pitchFamily="18" charset="0"/>
              </a:rPr>
              <a:t>lần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thứ</a:t>
            </a:r>
            <a:r>
              <a:rPr lang="en-US" sz="1400" dirty="0" smtClean="0">
                <a:latin typeface="Times New Roman" pitchFamily="18" charset="0"/>
                <a:cs typeface="Times New Roman" pitchFamily="18" charset="0"/>
              </a:rPr>
              <a:t> 10 (</a:t>
            </a:r>
            <a:r>
              <a:rPr lang="en-US" sz="1400" dirty="0" err="1" smtClean="0">
                <a:latin typeface="Times New Roman" pitchFamily="18" charset="0"/>
                <a:cs typeface="Times New Roman" pitchFamily="18" charset="0"/>
              </a:rPr>
              <a:t>Khóa</a:t>
            </a:r>
            <a:r>
              <a:rPr lang="en-US" sz="1400" dirty="0" smtClean="0">
                <a:latin typeface="Times New Roman" pitchFamily="18" charset="0"/>
                <a:cs typeface="Times New Roman" pitchFamily="18" charset="0"/>
              </a:rPr>
              <a:t> VI) </a:t>
            </a:r>
            <a:r>
              <a:rPr lang="en-US" sz="1400" dirty="0" err="1" smtClean="0">
                <a:latin typeface="Times New Roman" pitchFamily="18" charset="0"/>
                <a:cs typeface="Times New Roman" pitchFamily="18" charset="0"/>
              </a:rPr>
              <a:t>đã</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hiệp</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thương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kiện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toàn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chức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danh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Chủ</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tịch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Đoàn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Chủ</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tịch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ủy</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viên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Ủy</a:t>
            </a:r>
            <a:r>
              <a:rPr lang="en-US" sz="1400" dirty="0" smtClean="0">
                <a:latin typeface="Times New Roman" pitchFamily="18" charset="0"/>
                <a:cs typeface="Times New Roman" pitchFamily="18" charset="0"/>
              </a:rPr>
              <a:t> ban T.Ư </a:t>
            </a:r>
            <a:r>
              <a:rPr lang="en-US" sz="1400" dirty="0" err="1" smtClean="0">
                <a:latin typeface="Times New Roman" pitchFamily="18" charset="0"/>
                <a:cs typeface="Times New Roman" pitchFamily="18" charset="0"/>
              </a:rPr>
              <a:t>Hội</a:t>
            </a:r>
            <a:r>
              <a:rPr lang="en-US" sz="1400" dirty="0" smtClean="0">
                <a:latin typeface="Times New Roman" pitchFamily="18" charset="0"/>
                <a:cs typeface="Times New Roman" pitchFamily="18" charset="0"/>
              </a:rPr>
              <a:t> LHTN </a:t>
            </a:r>
            <a:r>
              <a:rPr lang="en-US" sz="1400" dirty="0" err="1" smtClean="0">
                <a:latin typeface="Times New Roman" pitchFamily="18" charset="0"/>
                <a:cs typeface="Times New Roman" pitchFamily="18" charset="0"/>
              </a:rPr>
              <a:t>Việt</a:t>
            </a:r>
            <a:r>
              <a:rPr lang="en-US" sz="1400" dirty="0" smtClean="0">
                <a:latin typeface="Times New Roman" pitchFamily="18" charset="0"/>
                <a:cs typeface="Times New Roman" pitchFamily="18" charset="0"/>
              </a:rPr>
              <a:t> Nam </a:t>
            </a:r>
            <a:r>
              <a:rPr lang="en-US" sz="1400" dirty="0" err="1" smtClean="0">
                <a:latin typeface="Times New Roman" pitchFamily="18" charset="0"/>
                <a:cs typeface="Times New Roman" pitchFamily="18" charset="0"/>
              </a:rPr>
              <a:t>khóa</a:t>
            </a:r>
            <a:r>
              <a:rPr lang="en-US" sz="1400" dirty="0" smtClean="0">
                <a:latin typeface="Times New Roman" pitchFamily="18" charset="0"/>
                <a:cs typeface="Times New Roman" pitchFamily="18" charset="0"/>
              </a:rPr>
              <a:t> VI. </a:t>
            </a:r>
            <a:r>
              <a:rPr lang="en-US" sz="1400" dirty="0" err="1" smtClean="0">
                <a:latin typeface="Times New Roman" pitchFamily="18" charset="0"/>
                <a:cs typeface="Times New Roman" pitchFamily="18" charset="0"/>
              </a:rPr>
              <a:t>Tại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Hội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nghị</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Nguyễn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Đắc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Vinh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Ủy</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viên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dự</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khuyết</a:t>
            </a:r>
            <a:r>
              <a:rPr lang="en-US" sz="1400" dirty="0" smtClean="0">
                <a:latin typeface="Times New Roman" pitchFamily="18" charset="0"/>
                <a:cs typeface="Times New Roman" pitchFamily="18" charset="0"/>
              </a:rPr>
              <a:t> BCH Trung </a:t>
            </a:r>
            <a:r>
              <a:rPr lang="en-US" sz="1400" dirty="0" err="1" smtClean="0">
                <a:latin typeface="Times New Roman" pitchFamily="18" charset="0"/>
                <a:cs typeface="Times New Roman" pitchFamily="18" charset="0"/>
              </a:rPr>
              <a:t>ương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Đảng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Bí</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thư</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thứ</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nhất</a:t>
            </a:r>
            <a:r>
              <a:rPr lang="en-US" sz="1400" dirty="0" smtClean="0">
                <a:latin typeface="Times New Roman" pitchFamily="18" charset="0"/>
                <a:cs typeface="Times New Roman" pitchFamily="18" charset="0"/>
              </a:rPr>
              <a:t> Trung </a:t>
            </a:r>
            <a:r>
              <a:rPr lang="en-US" sz="1400" dirty="0" err="1" smtClean="0">
                <a:latin typeface="Times New Roman" pitchFamily="18" charset="0"/>
                <a:cs typeface="Times New Roman" pitchFamily="18" charset="0"/>
              </a:rPr>
              <a:t>ương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Đoàn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được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hiệp</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thương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chọn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cử</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giữ</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chức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Chủ</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tịch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Ủy</a:t>
            </a:r>
            <a:r>
              <a:rPr lang="en-US" sz="1400" dirty="0" smtClean="0">
                <a:latin typeface="Times New Roman" pitchFamily="18" charset="0"/>
                <a:cs typeface="Times New Roman" pitchFamily="18" charset="0"/>
              </a:rPr>
              <a:t> ban Trung </a:t>
            </a:r>
            <a:r>
              <a:rPr lang="en-US" sz="1400" dirty="0" err="1" smtClean="0">
                <a:latin typeface="Times New Roman" pitchFamily="18" charset="0"/>
                <a:cs typeface="Times New Roman" pitchFamily="18" charset="0"/>
              </a:rPr>
              <a:t>ương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Hội</a:t>
            </a:r>
            <a:r>
              <a:rPr lang="en-US" sz="1400" dirty="0" smtClean="0">
                <a:latin typeface="Times New Roman" pitchFamily="18" charset="0"/>
                <a:cs typeface="Times New Roman" pitchFamily="18" charset="0"/>
              </a:rPr>
              <a:t> LHTN </a:t>
            </a:r>
            <a:r>
              <a:rPr lang="en-US" sz="1400" dirty="0" err="1" smtClean="0">
                <a:latin typeface="Times New Roman" pitchFamily="18" charset="0"/>
                <a:cs typeface="Times New Roman" pitchFamily="18" charset="0"/>
              </a:rPr>
              <a:t>Việt</a:t>
            </a:r>
            <a:r>
              <a:rPr lang="en-US" sz="1400" dirty="0" smtClean="0">
                <a:latin typeface="Times New Roman" pitchFamily="18" charset="0"/>
                <a:cs typeface="Times New Roman" pitchFamily="18" charset="0"/>
              </a:rPr>
              <a:t> Nam </a:t>
            </a:r>
            <a:r>
              <a:rPr lang="en-US" sz="1400" dirty="0" err="1" smtClean="0">
                <a:latin typeface="Times New Roman" pitchFamily="18" charset="0"/>
                <a:cs typeface="Times New Roman" pitchFamily="18" charset="0"/>
              </a:rPr>
              <a:t>khóa</a:t>
            </a:r>
            <a:r>
              <a:rPr lang="en-US" sz="1400" dirty="0" smtClean="0">
                <a:latin typeface="Times New Roman" pitchFamily="18" charset="0"/>
                <a:cs typeface="Times New Roman" pitchFamily="18" charset="0"/>
              </a:rPr>
              <a:t> VI, </a:t>
            </a:r>
            <a:r>
              <a:rPr lang="en-US" sz="1400" dirty="0" err="1" smtClean="0">
                <a:latin typeface="Times New Roman" pitchFamily="18" charset="0"/>
                <a:cs typeface="Times New Roman" pitchFamily="18" charset="0"/>
              </a:rPr>
              <a:t>thay</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anh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Phan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Văn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Mãi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chuyển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công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tác</a:t>
            </a:r>
            <a:r>
              <a:rPr lang="en-US" sz="1400" dirty="0" smtClean="0">
                <a:latin typeface="Times New Roman" pitchFamily="18" charset="0"/>
                <a:cs typeface="Times New Roman" pitchFamily="18" charset="0"/>
              </a:rPr>
              <a:t>. </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Với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những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cống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hiến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xuất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sắc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của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các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thế</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hệ</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cán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bộ</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hội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viên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các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tầng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lớp</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thanh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niên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Việt</a:t>
            </a:r>
            <a:r>
              <a:rPr lang="en-US" sz="1400" dirty="0" smtClean="0">
                <a:latin typeface="Times New Roman" pitchFamily="18" charset="0"/>
                <a:cs typeface="Times New Roman" pitchFamily="18" charset="0"/>
              </a:rPr>
              <a:t> Nam, </a:t>
            </a:r>
            <a:r>
              <a:rPr lang="en-US" sz="1400" dirty="0" err="1" smtClean="0">
                <a:latin typeface="Times New Roman" pitchFamily="18" charset="0"/>
                <a:cs typeface="Times New Roman" pitchFamily="18" charset="0"/>
              </a:rPr>
              <a:t>Hội</a:t>
            </a:r>
            <a:r>
              <a:rPr lang="en-US" sz="1400" dirty="0" smtClean="0">
                <a:latin typeface="Times New Roman" pitchFamily="18" charset="0"/>
                <a:cs typeface="Times New Roman" pitchFamily="18" charset="0"/>
              </a:rPr>
              <a:t> LHTN </a:t>
            </a:r>
            <a:r>
              <a:rPr lang="en-US" sz="1400" dirty="0" err="1" smtClean="0">
                <a:latin typeface="Times New Roman" pitchFamily="18" charset="0"/>
                <a:cs typeface="Times New Roman" pitchFamily="18" charset="0"/>
              </a:rPr>
              <a:t>Việt</a:t>
            </a:r>
            <a:r>
              <a:rPr lang="en-US" sz="1400" dirty="0" smtClean="0">
                <a:latin typeface="Times New Roman" pitchFamily="18" charset="0"/>
                <a:cs typeface="Times New Roman" pitchFamily="18" charset="0"/>
              </a:rPr>
              <a:t> Nam </a:t>
            </a:r>
            <a:r>
              <a:rPr lang="en-US" sz="1400" dirty="0" err="1" smtClean="0">
                <a:latin typeface="Times New Roman" pitchFamily="18" charset="0"/>
                <a:cs typeface="Times New Roman" pitchFamily="18" charset="0"/>
              </a:rPr>
              <a:t>đã</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vinh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dự</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được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Chủ</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tịch</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nước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Cộng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hoà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Xã</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hội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Chủ</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nghĩa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Việt</a:t>
            </a:r>
            <a:r>
              <a:rPr lang="en-US" sz="1400" dirty="0" smtClean="0">
                <a:latin typeface="Times New Roman" pitchFamily="18" charset="0"/>
                <a:cs typeface="Times New Roman" pitchFamily="18" charset="0"/>
              </a:rPr>
              <a:t> Nam </a:t>
            </a:r>
            <a:r>
              <a:rPr lang="en-US" sz="1400" dirty="0" err="1" smtClean="0">
                <a:latin typeface="Times New Roman" pitchFamily="18" charset="0"/>
                <a:cs typeface="Times New Roman" pitchFamily="18" charset="0"/>
              </a:rPr>
              <a:t>tặng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thưởng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Huân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chương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Độc</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lập</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hạng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Nhất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năm</a:t>
            </a:r>
            <a:r>
              <a:rPr lang="en-US" sz="1400" dirty="0" smtClean="0">
                <a:latin typeface="Times New Roman" pitchFamily="18" charset="0"/>
                <a:cs typeface="Times New Roman" pitchFamily="18" charset="0"/>
              </a:rPr>
              <a:t> 1999 </a:t>
            </a:r>
            <a:r>
              <a:rPr lang="en-US" sz="1400" dirty="0" err="1" smtClean="0">
                <a:latin typeface="Times New Roman" pitchFamily="18" charset="0"/>
                <a:cs typeface="Times New Roman" pitchFamily="18" charset="0"/>
              </a:rPr>
              <a:t>và</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Huân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chương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Hồ</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Chí</a:t>
            </a:r>
            <a:r>
              <a:rPr lang="en-US" sz="1400" dirty="0" smtClean="0">
                <a:latin typeface="Times New Roman" pitchFamily="18" charset="0"/>
                <a:cs typeface="Times New Roman" pitchFamily="18" charset="0"/>
              </a:rPr>
              <a:t> Minh </a:t>
            </a:r>
            <a:r>
              <a:rPr lang="en-US" sz="1400" dirty="0" err="1" smtClean="0">
                <a:latin typeface="Times New Roman" pitchFamily="18" charset="0"/>
                <a:cs typeface="Times New Roman" pitchFamily="18" charset="0"/>
              </a:rPr>
              <a:t>năm</a:t>
            </a:r>
            <a:r>
              <a:rPr lang="en-US" sz="1400" dirty="0" smtClean="0">
                <a:latin typeface="Times New Roman" pitchFamily="18" charset="0"/>
                <a:cs typeface="Times New Roman" pitchFamily="18" charset="0"/>
              </a:rPr>
              <a:t> 2005 </a:t>
            </a:r>
            <a:r>
              <a:rPr lang="en-US" sz="1400" dirty="0" err="1" smtClean="0">
                <a:latin typeface="Times New Roman" pitchFamily="18" charset="0"/>
                <a:cs typeface="Times New Roman" pitchFamily="18" charset="0"/>
              </a:rPr>
              <a:t>vì</a:t>
            </a:r>
            <a:r>
              <a:rPr lang="en-US" sz="1400" dirty="0" smtClean="0">
                <a:latin typeface="Times New Roman" pitchFamily="18" charset="0"/>
                <a:cs typeface="Times New Roman" pitchFamily="18" charset="0"/>
              </a:rPr>
              <a:t> </a:t>
            </a:r>
            <a:r>
              <a:rPr lang="en-US" sz="1400" i="1" dirty="0" smtClean="0">
                <a:latin typeface="Times New Roman" pitchFamily="18" charset="0"/>
                <a:cs typeface="Times New Roman" pitchFamily="18" charset="0"/>
              </a:rPr>
              <a:t>“</a:t>
            </a:r>
            <a:r>
              <a:rPr lang="en-US" sz="1400" i="1" dirty="0" err="1" smtClean="0">
                <a:latin typeface="Times New Roman" pitchFamily="18" charset="0"/>
                <a:cs typeface="Times New Roman" pitchFamily="18" charset="0"/>
              </a:rPr>
              <a:t>Đã</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có</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nhiều</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thành</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tích</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xuất</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sắc</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trong</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công</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tác</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tổ</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chức</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vận</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động</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thanh</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niên</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tham</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gia</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các</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phong</a:t>
            </a:r>
            <a:r>
              <a:rPr lang="en-US" sz="1400" i="1" dirty="0" smtClean="0">
                <a:latin typeface="Times New Roman" pitchFamily="18" charset="0"/>
                <a:cs typeface="Times New Roman" pitchFamily="18" charset="0"/>
              </a:rPr>
              <a:t> </a:t>
            </a: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dirty="0" smtClean="0"/>
                <a:t>10</a:t>
              </a:r>
            </a:p>
            <a:p>
              <a:pPr algn="ctr"/>
              <a:r>
                <a:rPr lang="en-US" sz="800" b="1" dirty="0" smtClean="0"/>
                <a:t>THÁNG 10  </a:t>
              </a:r>
            </a:p>
            <a:p>
              <a:pPr algn="ctr"/>
              <a:r>
                <a:rPr lang="en-US" sz="800" b="1" dirty="0" smtClean="0"/>
                <a:t>2015</a:t>
              </a:r>
              <a:endParaRPr lang="en-US" sz="800" b="1" dirty="0"/>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3039094" cy="609600"/>
            </a:xfrm>
            <a:prstGeom prst="ribbon">
              <a:avLst>
                <a:gd name="adj1" fmla="val 32853"/>
                <a:gd name="adj2" fmla="val 50000"/>
              </a:avLst>
            </a:prstGeom>
            <a:blipFill dpi="0" rotWithShape="1">
              <a:blip r:embed="rId6" cstate="print">
                <a:extLst>
                  <a:ext uri="{BEBA8EAE-BF5A-486C-A8C5-ECC9F3942E4B}">
                    <a14:imgProps xmlns:a14="http://schemas.microsoft.com/office/drawing/2010/main">
                      <a14:imgLayer r:embed="rId7">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effectLst>
                    <a:glow rad="101600">
                      <a:srgbClr val="FF0000">
                        <a:alpha val="60000"/>
                      </a:srgbClr>
                    </a:glow>
                  </a:effectLst>
                  <a:latin typeface="Calibri" panose="020F0502020204030204" pitchFamily="34" charset="0"/>
                </a:rPr>
                <a:t>TRUYỀN THỐNG</a:t>
              </a:r>
              <a:endParaRPr lang="en-US" sz="1400" b="1" dirty="0">
                <a:solidFill>
                  <a:schemeClr val="bg1"/>
                </a:solidFill>
                <a:effectLst>
                  <a:glow rad="101600">
                    <a:srgbClr val="FF0000">
                      <a:alpha val="60000"/>
                    </a:srgbClr>
                  </a:glow>
                </a:effectLst>
                <a:latin typeface="Calibri" panose="020F0502020204030204" pitchFamily="34" charset="0"/>
              </a:endParaRPr>
            </a:p>
          </p:txBody>
        </p:sp>
      </p:grpSp>
    </p:spTree>
    <p:extLst>
      <p:ext uri="{BB962C8B-B14F-4D97-AF65-F5344CB8AC3E}">
        <p14:creationId xmlns:p14="http://schemas.microsoft.com/office/powerpoint/2010/main" val="37110117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33400" y="1066800"/>
            <a:ext cx="5829300" cy="9417963"/>
          </a:xfrm>
          <a:prstGeom prst="rect">
            <a:avLst/>
          </a:prstGeom>
          <a:noFill/>
          <a:ln>
            <a:noFill/>
          </a:ln>
        </p:spPr>
        <p:txBody>
          <a:bodyPr wrap="square" lIns="0" tIns="0" rIns="0" bIns="914400" rtlCol="0" anchor="t" anchorCtr="0">
            <a:spAutoFit/>
          </a:bodyPr>
          <a:lstStyle/>
          <a:p>
            <a:pPr algn="ctr"/>
            <a:r>
              <a:rPr lang="en-US" sz="2000" dirty="0" err="1">
                <a:latin typeface="Times New Roman" pitchFamily="18" charset="0"/>
                <a:cs typeface="Times New Roman" pitchFamily="18" charset="0"/>
                <a:hlinkClick r:id="rId3"/>
              </a:rPr>
              <a:t>Tóm</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tắt</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thông</a:t>
            </a:r>
            <a:r>
              <a:rPr lang="en-US" sz="2000" dirty="0">
                <a:latin typeface="Times New Roman" pitchFamily="18" charset="0"/>
                <a:cs typeface="Times New Roman" pitchFamily="18" charset="0"/>
                <a:hlinkClick r:id="rId3"/>
              </a:rPr>
              <a:t> tin </a:t>
            </a:r>
            <a:r>
              <a:rPr lang="en-US" sz="2000" dirty="0" err="1">
                <a:latin typeface="Times New Roman" pitchFamily="18" charset="0"/>
                <a:cs typeface="Times New Roman" pitchFamily="18" charset="0"/>
                <a:hlinkClick r:id="rId3"/>
              </a:rPr>
              <a:t>về</a:t>
            </a:r>
            <a:r>
              <a:rPr lang="en-US" sz="2000" dirty="0">
                <a:latin typeface="Times New Roman" pitchFamily="18" charset="0"/>
                <a:cs typeface="Times New Roman" pitchFamily="18" charset="0"/>
                <a:hlinkClick r:id="rId3"/>
              </a:rPr>
              <a:t> </a:t>
            </a:r>
            <a:r>
              <a:rPr lang="en-US" sz="2000" dirty="0" err="1" smtClean="0">
                <a:latin typeface="Times New Roman" pitchFamily="18" charset="0"/>
                <a:cs typeface="Times New Roman" pitchFamily="18" charset="0"/>
                <a:hlinkClick r:id="rId3"/>
              </a:rPr>
              <a:t>Hội</a:t>
            </a:r>
            <a:r>
              <a:rPr lang="en-US" sz="2000" dirty="0" smtClean="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Liên</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hiệp</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Thanh</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niên</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Việt</a:t>
            </a:r>
            <a:r>
              <a:rPr lang="en-US" sz="2000" dirty="0">
                <a:latin typeface="Times New Roman" pitchFamily="18" charset="0"/>
                <a:cs typeface="Times New Roman" pitchFamily="18" charset="0"/>
                <a:hlinkClick r:id="rId3"/>
              </a:rPr>
              <a:t> Nam </a:t>
            </a:r>
            <a:endParaRPr lang="en-US" sz="2000" dirty="0">
              <a:latin typeface="Times New Roman" pitchFamily="18" charset="0"/>
              <a:cs typeface="Times New Roman" pitchFamily="18" charset="0"/>
            </a:endParaRPr>
          </a:p>
          <a:p>
            <a:pPr algn="just" defTabSz="457200"/>
            <a:r>
              <a:rPr lang="en-US" sz="700" dirty="0" smtClean="0">
                <a:latin typeface="Times New Roman" pitchFamily="18" charset="0"/>
                <a:cs typeface="Times New Roman" pitchFamily="18" charset="0"/>
              </a:rPr>
              <a:t>	</a:t>
            </a:r>
          </a:p>
          <a:p>
            <a:pPr algn="just" defTabSz="457200"/>
            <a:r>
              <a:rPr lang="en-US" sz="1400" i="1" dirty="0" err="1" smtClean="0">
                <a:latin typeface="Times New Roman" pitchFamily="18" charset="0"/>
                <a:cs typeface="Times New Roman" pitchFamily="18" charset="0"/>
              </a:rPr>
              <a:t>trào</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phát</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triển</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kinh</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tế</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văn</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hoá</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xã</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hội</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giữ</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gìn</a:t>
            </a:r>
            <a:r>
              <a:rPr lang="en-US" sz="1400" i="1" dirty="0" smtClean="0">
                <a:latin typeface="Times New Roman" pitchFamily="18" charset="0"/>
                <a:cs typeface="Times New Roman" pitchFamily="18" charset="0"/>
              </a:rPr>
              <a:t> an </a:t>
            </a:r>
            <a:r>
              <a:rPr lang="en-US" sz="1400" i="1" dirty="0" err="1" smtClean="0">
                <a:latin typeface="Times New Roman" pitchFamily="18" charset="0"/>
                <a:cs typeface="Times New Roman" pitchFamily="18" charset="0"/>
              </a:rPr>
              <a:t>ninh</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quốc</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phòng</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góp</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phần</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xây</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dựng</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chủ</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nghĩa</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xã</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hội</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và</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bảo</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vệ</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Tổ</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quốc</a:t>
            </a:r>
            <a:r>
              <a:rPr lang="en-US" sz="1400" i="1" dirty="0" smtClean="0">
                <a:latin typeface="Times New Roman" pitchFamily="18" charset="0"/>
                <a:cs typeface="Times New Roman" pitchFamily="18" charset="0"/>
              </a:rPr>
              <a:t>”.</a:t>
            </a:r>
          </a:p>
          <a:p>
            <a:pPr algn="just" defTabSz="457200"/>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3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27-29/12/2014,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lần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a:t>
            </a:r>
            <a:r>
              <a:rPr lang="en-US" sz="1400" dirty="0">
                <a:latin typeface="Times New Roman" pitchFamily="18" charset="0"/>
                <a:cs typeface="Times New Roman" pitchFamily="18" charset="0"/>
              </a:rPr>
              <a:t> VII, </a:t>
            </a:r>
            <a:r>
              <a:rPr lang="en-US" sz="1400" dirty="0" err="1">
                <a:latin typeface="Times New Roman" pitchFamily="18" charset="0"/>
                <a:cs typeface="Times New Roman" pitchFamily="18" charset="0"/>
              </a:rPr>
              <a:t>nhiệm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kỳ</a:t>
            </a:r>
            <a:r>
              <a:rPr lang="en-US" sz="1400" dirty="0">
                <a:latin typeface="Times New Roman" pitchFamily="18" charset="0"/>
                <a:cs typeface="Times New Roman" pitchFamily="18" charset="0"/>
              </a:rPr>
              <a:t> 2014-2019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diễn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chỉ</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lãnh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lãnh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Bộ</a:t>
            </a:r>
            <a:r>
              <a:rPr lang="en-US" sz="1400" dirty="0">
                <a:latin typeface="Times New Roman" pitchFamily="18" charset="0"/>
                <a:cs typeface="Times New Roman" pitchFamily="18" charset="0"/>
              </a:rPr>
              <a:t>, ban, </a:t>
            </a:r>
            <a:r>
              <a:rPr lang="en-US" sz="1400" dirty="0" err="1">
                <a:latin typeface="Times New Roman" pitchFamily="18" charset="0"/>
                <a:cs typeface="Times New Roman" pitchFamily="18" charset="0"/>
              </a:rPr>
              <a:t>ngành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800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bộ</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xuất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sắc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tiêu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lĩnh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ngoài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smtClean="0">
                <a:latin typeface="Times New Roman" pitchFamily="18" charset="0"/>
                <a:cs typeface="Times New Roman" pitchFamily="18" charset="0"/>
              </a:rPr>
              <a:t>.</a:t>
            </a: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ctr" defTabSz="457200"/>
            <a:endParaRPr lang="en-US" sz="300" i="1" dirty="0" smtClean="0">
              <a:latin typeface="Times New Roman" pitchFamily="18" charset="0"/>
              <a:cs typeface="Times New Roman" pitchFamily="18" charset="0"/>
            </a:endParaRPr>
          </a:p>
          <a:p>
            <a:pPr algn="ctr" defTabSz="457200"/>
            <a:r>
              <a:rPr lang="vi-VN" sz="1200" i="1" dirty="0" smtClean="0">
                <a:latin typeface="Times New Roman" pitchFamily="18" charset="0"/>
                <a:cs typeface="Times New Roman" pitchFamily="18" charset="0"/>
              </a:rPr>
              <a:t>Đại</a:t>
            </a:r>
            <a:r>
              <a:rPr lang="en-US" sz="1200" i="1" dirty="0" smtClean="0">
                <a:latin typeface="Times New Roman" pitchFamily="18" charset="0"/>
                <a:cs typeface="Times New Roman" pitchFamily="18" charset="0"/>
              </a:rPr>
              <a:t> </a:t>
            </a:r>
            <a:r>
              <a:rPr lang="vi-VN" sz="1200" i="1" dirty="0" smtClean="0">
                <a:latin typeface="Times New Roman" pitchFamily="18" charset="0"/>
                <a:cs typeface="Times New Roman" pitchFamily="18" charset="0"/>
              </a:rPr>
              <a:t>hội</a:t>
            </a:r>
            <a:r>
              <a:rPr lang="en-US" sz="1200" i="1" dirty="0" smtClean="0">
                <a:latin typeface="Times New Roman" pitchFamily="18" charset="0"/>
                <a:cs typeface="Times New Roman" pitchFamily="18" charset="0"/>
              </a:rPr>
              <a:t> </a:t>
            </a:r>
            <a:r>
              <a:rPr lang="vi-VN" sz="1200" i="1" dirty="0" smtClean="0">
                <a:latin typeface="Times New Roman" pitchFamily="18" charset="0"/>
                <a:cs typeface="Times New Roman" pitchFamily="18" charset="0"/>
              </a:rPr>
              <a:t>đại</a:t>
            </a:r>
            <a:r>
              <a:rPr lang="en-US" sz="1200" i="1" dirty="0" smtClean="0">
                <a:latin typeface="Times New Roman" pitchFamily="18" charset="0"/>
                <a:cs typeface="Times New Roman" pitchFamily="18" charset="0"/>
              </a:rPr>
              <a:t> </a:t>
            </a:r>
            <a:r>
              <a:rPr lang="vi-VN" sz="1200" i="1" dirty="0" smtClean="0">
                <a:latin typeface="Times New Roman" pitchFamily="18" charset="0"/>
                <a:cs typeface="Times New Roman" pitchFamily="18" charset="0"/>
              </a:rPr>
              <a:t>biểu</a:t>
            </a:r>
            <a:r>
              <a:rPr lang="en-US" sz="1200" i="1" dirty="0" smtClean="0">
                <a:latin typeface="Times New Roman" pitchFamily="18" charset="0"/>
                <a:cs typeface="Times New Roman" pitchFamily="18" charset="0"/>
              </a:rPr>
              <a:t> </a:t>
            </a:r>
            <a:r>
              <a:rPr lang="vi-VN" sz="1200" i="1" dirty="0" smtClean="0">
                <a:latin typeface="Times New Roman" pitchFamily="18" charset="0"/>
                <a:cs typeface="Times New Roman" pitchFamily="18" charset="0"/>
              </a:rPr>
              <a:t>toàn</a:t>
            </a:r>
            <a:r>
              <a:rPr lang="en-US" sz="1200" i="1" dirty="0" smtClean="0">
                <a:latin typeface="Times New Roman" pitchFamily="18" charset="0"/>
                <a:cs typeface="Times New Roman" pitchFamily="18" charset="0"/>
              </a:rPr>
              <a:t> </a:t>
            </a:r>
            <a:r>
              <a:rPr lang="vi-VN" sz="1200" i="1" dirty="0" smtClean="0">
                <a:latin typeface="Times New Roman" pitchFamily="18" charset="0"/>
                <a:cs typeface="Times New Roman" pitchFamily="18" charset="0"/>
              </a:rPr>
              <a:t>quốc</a:t>
            </a:r>
            <a:r>
              <a:rPr lang="en-US" sz="1200" i="1" dirty="0" smtClean="0">
                <a:latin typeface="Times New Roman" pitchFamily="18" charset="0"/>
                <a:cs typeface="Times New Roman" pitchFamily="18" charset="0"/>
              </a:rPr>
              <a:t> </a:t>
            </a:r>
            <a:r>
              <a:rPr lang="vi-VN" sz="1200" i="1" dirty="0" smtClean="0">
                <a:latin typeface="Times New Roman" pitchFamily="18" charset="0"/>
                <a:cs typeface="Times New Roman" pitchFamily="18" charset="0"/>
              </a:rPr>
              <a:t>Hội</a:t>
            </a:r>
            <a:r>
              <a:rPr lang="en-US" sz="1200" i="1" dirty="0" smtClean="0">
                <a:latin typeface="Times New Roman" pitchFamily="18" charset="0"/>
                <a:cs typeface="Times New Roman" pitchFamily="18" charset="0"/>
              </a:rPr>
              <a:t> </a:t>
            </a:r>
            <a:r>
              <a:rPr lang="vi-VN" sz="1200" i="1" dirty="0" smtClean="0">
                <a:latin typeface="Times New Roman" pitchFamily="18" charset="0"/>
                <a:cs typeface="Times New Roman" pitchFamily="18" charset="0"/>
              </a:rPr>
              <a:t>LHTN</a:t>
            </a:r>
            <a:r>
              <a:rPr lang="en-US" sz="1200" i="1" dirty="0" smtClean="0">
                <a:latin typeface="Times New Roman" pitchFamily="18" charset="0"/>
                <a:cs typeface="Times New Roman" pitchFamily="18" charset="0"/>
              </a:rPr>
              <a:t> </a:t>
            </a:r>
            <a:r>
              <a:rPr lang="vi-VN" sz="1200" i="1" dirty="0" smtClean="0">
                <a:latin typeface="Times New Roman" pitchFamily="18" charset="0"/>
                <a:cs typeface="Times New Roman" pitchFamily="18" charset="0"/>
              </a:rPr>
              <a:t>Việt</a:t>
            </a:r>
            <a:r>
              <a:rPr lang="en-US" sz="1200" i="1" dirty="0" smtClean="0">
                <a:latin typeface="Times New Roman" pitchFamily="18" charset="0"/>
                <a:cs typeface="Times New Roman" pitchFamily="18" charset="0"/>
              </a:rPr>
              <a:t> </a:t>
            </a:r>
            <a:r>
              <a:rPr lang="vi-VN" sz="1200" i="1" dirty="0" smtClean="0">
                <a:latin typeface="Times New Roman" pitchFamily="18" charset="0"/>
                <a:cs typeface="Times New Roman" pitchFamily="18" charset="0"/>
              </a:rPr>
              <a:t>Nam</a:t>
            </a:r>
            <a:r>
              <a:rPr lang="en-US" sz="1200" i="1" dirty="0" smtClean="0">
                <a:latin typeface="Times New Roman" pitchFamily="18" charset="0"/>
                <a:cs typeface="Times New Roman" pitchFamily="18" charset="0"/>
              </a:rPr>
              <a:t> </a:t>
            </a:r>
            <a:r>
              <a:rPr lang="vi-VN" sz="1200" i="1" dirty="0" smtClean="0">
                <a:latin typeface="Times New Roman" pitchFamily="18" charset="0"/>
                <a:cs typeface="Times New Roman" pitchFamily="18" charset="0"/>
              </a:rPr>
              <a:t>lần</a:t>
            </a:r>
            <a:r>
              <a:rPr lang="en-US" sz="1200" i="1" dirty="0" smtClean="0">
                <a:latin typeface="Times New Roman" pitchFamily="18" charset="0"/>
                <a:cs typeface="Times New Roman" pitchFamily="18" charset="0"/>
              </a:rPr>
              <a:t> </a:t>
            </a:r>
            <a:r>
              <a:rPr lang="vi-VN" sz="1200" i="1" dirty="0" smtClean="0">
                <a:latin typeface="Times New Roman" pitchFamily="18" charset="0"/>
                <a:cs typeface="Times New Roman" pitchFamily="18" charset="0"/>
              </a:rPr>
              <a:t>thứ</a:t>
            </a:r>
            <a:r>
              <a:rPr lang="en-US" sz="1200" i="1" dirty="0" smtClean="0">
                <a:latin typeface="Times New Roman" pitchFamily="18" charset="0"/>
                <a:cs typeface="Times New Roman" pitchFamily="18" charset="0"/>
              </a:rPr>
              <a:t> </a:t>
            </a:r>
            <a:r>
              <a:rPr lang="vi-VN" sz="1200" i="1" dirty="0" smtClean="0">
                <a:latin typeface="Times New Roman" pitchFamily="18" charset="0"/>
                <a:cs typeface="Times New Roman" pitchFamily="18" charset="0"/>
              </a:rPr>
              <a:t>VII</a:t>
            </a:r>
            <a:r>
              <a:rPr lang="en-US" sz="1200" i="1" dirty="0" smtClean="0">
                <a:latin typeface="Times New Roman" pitchFamily="18" charset="0"/>
                <a:cs typeface="Times New Roman" pitchFamily="18" charset="0"/>
              </a:rPr>
              <a:t>, </a:t>
            </a:r>
            <a:r>
              <a:rPr lang="vi-VN" sz="1200" i="1" dirty="0" smtClean="0">
                <a:latin typeface="Times New Roman" pitchFamily="18" charset="0"/>
                <a:cs typeface="Times New Roman" pitchFamily="18" charset="0"/>
              </a:rPr>
              <a:t>nhiệm</a:t>
            </a:r>
            <a:r>
              <a:rPr lang="en-US" sz="1200" i="1" dirty="0" smtClean="0">
                <a:latin typeface="Times New Roman" pitchFamily="18" charset="0"/>
                <a:cs typeface="Times New Roman" pitchFamily="18" charset="0"/>
              </a:rPr>
              <a:t> </a:t>
            </a:r>
            <a:r>
              <a:rPr lang="vi-VN" sz="1200" i="1" dirty="0" smtClean="0">
                <a:latin typeface="Times New Roman" pitchFamily="18" charset="0"/>
                <a:cs typeface="Times New Roman" pitchFamily="18" charset="0"/>
              </a:rPr>
              <a:t>kỳ</a:t>
            </a:r>
            <a:r>
              <a:rPr lang="en-US" sz="1200" i="1" dirty="0" smtClean="0">
                <a:latin typeface="Times New Roman" pitchFamily="18" charset="0"/>
                <a:cs typeface="Times New Roman" pitchFamily="18" charset="0"/>
              </a:rPr>
              <a:t> </a:t>
            </a:r>
            <a:r>
              <a:rPr lang="vi-VN" sz="1200" i="1" dirty="0" smtClean="0">
                <a:latin typeface="Times New Roman" pitchFamily="18" charset="0"/>
                <a:cs typeface="Times New Roman" pitchFamily="18" charset="0"/>
              </a:rPr>
              <a:t>2014-2019</a:t>
            </a:r>
            <a:endParaRPr lang="en-US" sz="1200" i="1" dirty="0">
              <a:latin typeface="Times New Roman" pitchFamily="18" charset="0"/>
              <a:cs typeface="Times New Roman" pitchFamily="18" charset="0"/>
            </a:endParaRPr>
          </a:p>
          <a:p>
            <a:pPr algn="just" defTabSz="457200"/>
            <a:endParaRPr lang="en-US" sz="1000" dirty="0">
              <a:latin typeface="Times New Roman" pitchFamily="18" charset="0"/>
              <a:cs typeface="Times New Roman" pitchFamily="18" charset="0"/>
            </a:endParaRPr>
          </a:p>
          <a:p>
            <a:pPr algn="just" defTabSz="457200"/>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nhiệm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mới</a:t>
            </a:r>
            <a:r>
              <a:rPr lang="en-US" sz="1400" dirty="0">
                <a:latin typeface="Times New Roman" pitchFamily="18" charset="0"/>
                <a:cs typeface="Times New Roman" pitchFamily="18" charset="0"/>
              </a:rPr>
              <a:t> 2014-2019,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khẩu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a:t>
            </a:r>
            <a:r>
              <a:rPr lang="en-US" sz="1400" i="1" dirty="0">
                <a:latin typeface="Times New Roman" pitchFamily="18" charset="0"/>
                <a:cs typeface="Times New Roman" pitchFamily="18" charset="0"/>
              </a:rPr>
              <a:t>“</a:t>
            </a:r>
            <a:r>
              <a:rPr lang="en-US" sz="1400" i="1" dirty="0" err="1">
                <a:latin typeface="Times New Roman" pitchFamily="18" charset="0"/>
                <a:cs typeface="Times New Roman" pitchFamily="18" charset="0"/>
              </a:rPr>
              <a:t>Thanh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niên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Việt</a:t>
            </a:r>
            <a:r>
              <a:rPr lang="en-US" sz="1400" i="1" dirty="0">
                <a:latin typeface="Times New Roman" pitchFamily="18" charset="0"/>
                <a:cs typeface="Times New Roman" pitchFamily="18" charset="0"/>
              </a:rPr>
              <a:t> Nam - </a:t>
            </a:r>
            <a:r>
              <a:rPr lang="en-US" sz="1400" i="1" dirty="0" err="1">
                <a:latin typeface="Times New Roman" pitchFamily="18" charset="0"/>
                <a:cs typeface="Times New Roman" pitchFamily="18" charset="0"/>
              </a:rPr>
              <a:t>Đoàn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kết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bản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lĩnh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trí</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tuệ</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xung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kích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tình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nguyện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vì</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mục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tiêu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dân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giàu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nước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mạnh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dân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chủ</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công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bằng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văn</a:t>
            </a:r>
            <a:r>
              <a:rPr lang="en-US" sz="1400" i="1" dirty="0">
                <a:latin typeface="Times New Roman" pitchFamily="18" charset="0"/>
                <a:cs typeface="Times New Roman" pitchFamily="18" charset="0"/>
              </a:rPr>
              <a:t> minh”,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sẽ</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phong</a:t>
            </a:r>
            <a:r>
              <a:rPr lang="en-US" sz="1400" dirty="0">
                <a:latin typeface="Times New Roman" pitchFamily="18" charset="0"/>
                <a:cs typeface="Times New Roman" pitchFamily="18" charset="0"/>
              </a:rPr>
              <a:t> </a:t>
            </a:r>
            <a:r>
              <a:rPr lang="en-US" sz="1400" i="1" dirty="0" err="1">
                <a:latin typeface="Times New Roman" pitchFamily="18" charset="0"/>
                <a:cs typeface="Times New Roman" pitchFamily="18" charset="0"/>
              </a:rPr>
              <a:t>trào</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Tôi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yêu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tổ</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quốc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tôi</a:t>
            </a:r>
            <a:r>
              <a:rPr lang="en-US" sz="1400" i="1" dirty="0">
                <a:latin typeface="Times New Roman" pitchFamily="18" charset="0"/>
                <a:cs typeface="Times New Roman" pitchFamily="18" charset="0"/>
              </a:rPr>
              <a:t>”, </a:t>
            </a:r>
            <a:r>
              <a:rPr lang="en-US" sz="1400" dirty="0" err="1">
                <a:latin typeface="Times New Roman" pitchFamily="18" charset="0"/>
                <a:cs typeface="Times New Roman" pitchFamily="18" charset="0"/>
              </a:rPr>
              <a:t>tập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trung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triển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cố</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triển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mở</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mặt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hợp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a:t>
            </a:r>
          </a:p>
          <a:p>
            <a:pPr algn="just" defTabSz="457200"/>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nhiệm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trung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cử</a:t>
            </a:r>
            <a:r>
              <a:rPr lang="en-US" sz="1400" dirty="0">
                <a:latin typeface="Times New Roman" pitchFamily="18" charset="0"/>
                <a:cs typeface="Times New Roman" pitchFamily="18" charset="0"/>
              </a:rPr>
              <a:t> 157 </a:t>
            </a:r>
            <a:r>
              <a:rPr lang="en-US" sz="1400" dirty="0" err="1">
                <a:latin typeface="Times New Roman" pitchFamily="18" charset="0"/>
                <a:cs typeface="Times New Roman" pitchFamily="18" charset="0"/>
              </a:rPr>
              <a:t>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Ủy</a:t>
            </a:r>
            <a:r>
              <a:rPr lang="en-US" sz="1400" dirty="0">
                <a:latin typeface="Times New Roman" pitchFamily="18" charset="0"/>
                <a:cs typeface="Times New Roman" pitchFamily="18" charset="0"/>
              </a:rPr>
              <a:t> ban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khóa</a:t>
            </a:r>
            <a:r>
              <a:rPr lang="en-US" sz="1400" dirty="0">
                <a:latin typeface="Times New Roman" pitchFamily="18" charset="0"/>
                <a:cs typeface="Times New Roman" pitchFamily="18" charset="0"/>
              </a:rPr>
              <a:t> VII, </a:t>
            </a:r>
            <a:r>
              <a:rPr lang="en-US" sz="1400" dirty="0" err="1">
                <a:latin typeface="Times New Roman" pitchFamily="18" charset="0"/>
                <a:cs typeface="Times New Roman" pitchFamily="18" charset="0"/>
              </a:rPr>
              <a:t>nhiệm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kỳ</a:t>
            </a:r>
            <a:r>
              <a:rPr lang="en-US" sz="1400" dirty="0">
                <a:latin typeface="Times New Roman" pitchFamily="18" charset="0"/>
                <a:cs typeface="Times New Roman" pitchFamily="18" charset="0"/>
              </a:rPr>
              <a:t> 2014-2019. </a:t>
            </a:r>
            <a:r>
              <a:rPr lang="en-US" sz="1400" dirty="0" err="1" smtClean="0">
                <a:latin typeface="Times New Roman" pitchFamily="18" charset="0"/>
                <a:cs typeface="Times New Roman" pitchFamily="18" charset="0"/>
              </a:rPr>
              <a:t>Anh</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Nguyễn</a:t>
            </a:r>
            <a:r>
              <a:rPr lang="en-US" sz="1400" dirty="0">
                <a:latin typeface="Times New Roman" pitchFamily="18" charset="0"/>
                <a:cs typeface="Times New Roman" pitchFamily="18" charset="0"/>
              </a:rPr>
              <a:t> Phi Long, </a:t>
            </a:r>
            <a:r>
              <a:rPr lang="en-US" sz="1400" dirty="0" err="1">
                <a:latin typeface="Times New Roman" pitchFamily="18" charset="0"/>
                <a:cs typeface="Times New Roman" pitchFamily="18" charset="0"/>
              </a:rPr>
              <a:t>Bí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a:t>
            </a:r>
            <a:r>
              <a:rPr lang="en-US" sz="1400" dirty="0">
                <a:latin typeface="Times New Roman" pitchFamily="18" charset="0"/>
                <a:cs typeface="Times New Roman" pitchFamily="18" charset="0"/>
              </a:rPr>
              <a:t> T.Ư </a:t>
            </a:r>
            <a:r>
              <a:rPr lang="en-US" sz="1400" dirty="0" err="1">
                <a:latin typeface="Times New Roman" pitchFamily="18" charset="0"/>
                <a:cs typeface="Times New Roman" pitchFamily="18" charset="0"/>
              </a:rPr>
              <a:t>Ðoàn</a:t>
            </a:r>
            <a:r>
              <a:rPr lang="en-US" sz="1400" dirty="0">
                <a:latin typeface="Times New Roman" pitchFamily="18" charset="0"/>
                <a:cs typeface="Times New Roman" pitchFamily="18" charset="0"/>
              </a:rPr>
              <a:t> TNCS </a:t>
            </a:r>
            <a:r>
              <a:rPr lang="en-US" sz="1400" dirty="0" err="1">
                <a:latin typeface="Times New Roman" pitchFamily="18" charset="0"/>
                <a:cs typeface="Times New Roman" pitchFamily="18" charset="0"/>
              </a:rPr>
              <a:t>Hồ</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Minh, </a:t>
            </a:r>
            <a:r>
              <a:rPr lang="en-US" sz="1400" dirty="0" err="1">
                <a:latin typeface="Times New Roman" pitchFamily="18" charset="0"/>
                <a:cs typeface="Times New Roman" pitchFamily="18" charset="0"/>
              </a:rPr>
              <a:t>Phó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khóa</a:t>
            </a:r>
            <a:r>
              <a:rPr lang="en-US" sz="1400" dirty="0">
                <a:latin typeface="Times New Roman" pitchFamily="18" charset="0"/>
                <a:cs typeface="Times New Roman" pitchFamily="18" charset="0"/>
              </a:rPr>
              <a:t> VI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bầu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khóa</a:t>
            </a:r>
            <a:r>
              <a:rPr lang="en-US" sz="1400" dirty="0">
                <a:latin typeface="Times New Roman" pitchFamily="18" charset="0"/>
                <a:cs typeface="Times New Roman" pitchFamily="18" charset="0"/>
              </a:rPr>
              <a:t> VII, </a:t>
            </a:r>
            <a:r>
              <a:rPr lang="en-US" sz="1400" dirty="0" err="1">
                <a:latin typeface="Times New Roman" pitchFamily="18" charset="0"/>
                <a:cs typeface="Times New Roman" pitchFamily="18" charset="0"/>
              </a:rPr>
              <a:t>nhiệm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kỳ</a:t>
            </a:r>
            <a:r>
              <a:rPr lang="en-US" sz="1400" dirty="0">
                <a:latin typeface="Times New Roman" pitchFamily="18" charset="0"/>
                <a:cs typeface="Times New Roman" pitchFamily="18" charset="0"/>
              </a:rPr>
              <a:t> 2014-2019.	</a:t>
            </a:r>
          </a:p>
          <a:p>
            <a:pPr algn="ctr" defTabSz="457200"/>
            <a:r>
              <a:rPr lang="en-US" sz="1400" dirty="0">
                <a:latin typeface="Times New Roman" pitchFamily="18" charset="0"/>
                <a:cs typeface="Times New Roman" pitchFamily="18" charset="0"/>
              </a:rPr>
              <a:t>-----------</a:t>
            </a:r>
          </a:p>
          <a:p>
            <a:pPr algn="just" defTabSz="457200"/>
            <a:endParaRPr lang="en-US" sz="700" dirty="0" smtClean="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dirty="0" smtClean="0"/>
                <a:t>11</a:t>
              </a:r>
            </a:p>
            <a:p>
              <a:pPr algn="ctr"/>
              <a:r>
                <a:rPr lang="en-US" sz="800" b="1" dirty="0" smtClean="0"/>
                <a:t>THÁNG 10  </a:t>
              </a:r>
            </a:p>
            <a:p>
              <a:pPr algn="ctr"/>
              <a:r>
                <a:rPr lang="en-US" sz="800" b="1" dirty="0" smtClean="0"/>
                <a:t>2015</a:t>
              </a:r>
              <a:endParaRPr lang="en-US" sz="800" b="1" dirty="0"/>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3039094" cy="609600"/>
            </a:xfrm>
            <a:prstGeom prst="ribbon">
              <a:avLst>
                <a:gd name="adj1" fmla="val 32853"/>
                <a:gd name="adj2" fmla="val 50000"/>
              </a:avLst>
            </a:prstGeom>
            <a:blipFill dpi="0" rotWithShape="1">
              <a:blip r:embed="rId6" cstate="print">
                <a:extLst>
                  <a:ext uri="{BEBA8EAE-BF5A-486C-A8C5-ECC9F3942E4B}">
                    <a14:imgProps xmlns:a14="http://schemas.microsoft.com/office/drawing/2010/main">
                      <a14:imgLayer r:embed="rId7">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effectLst>
                    <a:glow rad="101600">
                      <a:srgbClr val="FF0000">
                        <a:alpha val="60000"/>
                      </a:srgbClr>
                    </a:glow>
                  </a:effectLst>
                  <a:latin typeface="Calibri" panose="020F0502020204030204" pitchFamily="34" charset="0"/>
                </a:rPr>
                <a:t>TRUYỀN THỐNG</a:t>
              </a:r>
              <a:endParaRPr lang="en-US" sz="1400" b="1" dirty="0">
                <a:solidFill>
                  <a:schemeClr val="bg1"/>
                </a:solidFill>
                <a:effectLst>
                  <a:glow rad="101600">
                    <a:srgbClr val="FF0000">
                      <a:alpha val="60000"/>
                    </a:srgbClr>
                  </a:glow>
                </a:effectLst>
                <a:latin typeface="Calibri" panose="020F0502020204030204" pitchFamily="34" charset="0"/>
              </a:endParaRPr>
            </a:p>
          </p:txBody>
        </p:sp>
      </p:grpSp>
      <p:pic>
        <p:nvPicPr>
          <p:cNvPr id="2050" name="Picture 2" descr="D:\Đang xử lý\TL SHCD T10\ảnh-1-Phiên-trọng-thể-Đại-hội-đại-biểu-toàn-quốc-Hội-LHTN-Việt-Nam-lần-thứ-VII-nhiệm-kỳ-2014-2019.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95400" y="3120390"/>
            <a:ext cx="4457700" cy="28232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6300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33400" y="1066800"/>
            <a:ext cx="5829300" cy="9541073"/>
          </a:xfrm>
          <a:prstGeom prst="rect">
            <a:avLst/>
          </a:prstGeom>
          <a:noFill/>
          <a:ln>
            <a:noFill/>
          </a:ln>
        </p:spPr>
        <p:txBody>
          <a:bodyPr wrap="square" lIns="0" tIns="0" rIns="0" bIns="914400" rtlCol="0" anchor="t" anchorCtr="0">
            <a:spAutoFit/>
          </a:bodyPr>
          <a:lstStyle/>
          <a:p>
            <a:pPr algn="ctr" defTabSz="457200"/>
            <a:r>
              <a:rPr lang="en-US" sz="1400" b="1" dirty="0" err="1">
                <a:latin typeface="Times New Roman" pitchFamily="18" charset="0"/>
                <a:cs typeface="Times New Roman" pitchFamily="18" charset="0"/>
              </a:rPr>
              <a:t>Kết</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quả</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tổ</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chức</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các</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hoạt</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động</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kỷ</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niệm</a:t>
            </a:r>
            <a:endParaRPr lang="en-US" sz="1400" dirty="0">
              <a:latin typeface="Times New Roman" pitchFamily="18" charset="0"/>
              <a:cs typeface="Times New Roman" pitchFamily="18" charset="0"/>
            </a:endParaRPr>
          </a:p>
          <a:p>
            <a:pPr algn="ctr" defTabSz="457200"/>
            <a:r>
              <a:rPr lang="en-US" sz="1400" b="1" dirty="0">
                <a:latin typeface="Times New Roman" pitchFamily="18" charset="0"/>
                <a:cs typeface="Times New Roman" pitchFamily="18" charset="0"/>
              </a:rPr>
              <a:t>70 </a:t>
            </a:r>
            <a:r>
              <a:rPr lang="en-US" sz="1400" b="1" dirty="0" err="1">
                <a:latin typeface="Times New Roman" pitchFamily="18" charset="0"/>
                <a:cs typeface="Times New Roman" pitchFamily="18" charset="0"/>
              </a:rPr>
              <a:t>năm</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Cách</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mạng</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Tháng</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Tám</a:t>
            </a:r>
            <a:r>
              <a:rPr lang="en-US" sz="1400" b="1" dirty="0">
                <a:latin typeface="Times New Roman" pitchFamily="18" charset="0"/>
                <a:cs typeface="Times New Roman" pitchFamily="18" charset="0"/>
              </a:rPr>
              <a:t> (19/8/1945-19/8/2015)</a:t>
            </a:r>
            <a:endParaRPr lang="en-US" sz="1400" dirty="0">
              <a:latin typeface="Times New Roman" pitchFamily="18" charset="0"/>
              <a:cs typeface="Times New Roman" pitchFamily="18" charset="0"/>
            </a:endParaRPr>
          </a:p>
          <a:p>
            <a:pPr algn="ctr" defTabSz="457200"/>
            <a:r>
              <a:rPr lang="en-US" sz="1400" b="1" dirty="0" err="1">
                <a:latin typeface="Times New Roman" pitchFamily="18" charset="0"/>
                <a:cs typeface="Times New Roman" pitchFamily="18" charset="0"/>
              </a:rPr>
              <a:t>và</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Quốc</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khánh</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Nước</a:t>
            </a:r>
            <a:r>
              <a:rPr lang="en-US" sz="1400" b="1" dirty="0">
                <a:latin typeface="Times New Roman" pitchFamily="18" charset="0"/>
                <a:cs typeface="Times New Roman" pitchFamily="18" charset="0"/>
              </a:rPr>
              <a:t> CHXHCN </a:t>
            </a:r>
            <a:r>
              <a:rPr lang="en-US" sz="1400" b="1" dirty="0" err="1">
                <a:latin typeface="Times New Roman" pitchFamily="18" charset="0"/>
                <a:cs typeface="Times New Roman" pitchFamily="18" charset="0"/>
              </a:rPr>
              <a:t>Việt</a:t>
            </a:r>
            <a:r>
              <a:rPr lang="en-US" sz="1400" b="1" dirty="0">
                <a:latin typeface="Times New Roman" pitchFamily="18" charset="0"/>
                <a:cs typeface="Times New Roman" pitchFamily="18" charset="0"/>
              </a:rPr>
              <a:t> Nam (02/9/1945-02/9/2015)</a:t>
            </a:r>
            <a:endParaRPr lang="en-US" sz="1400" dirty="0">
              <a:latin typeface="Times New Roman" pitchFamily="18" charset="0"/>
              <a:cs typeface="Times New Roman" pitchFamily="18" charset="0"/>
            </a:endParaRPr>
          </a:p>
          <a:p>
            <a:pPr algn="just" defTabSz="457200"/>
            <a:r>
              <a:rPr lang="en-US" sz="1400" dirty="0" smtClean="0">
                <a:solidFill>
                  <a:srgbClr val="FF0000"/>
                </a:solidFill>
                <a:latin typeface="Times New Roman" pitchFamily="18" charset="0"/>
                <a:cs typeface="Times New Roman" pitchFamily="18" charset="0"/>
              </a:rPr>
              <a:t>	</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Các</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cấp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bộ</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hợp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triển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hoạt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kỷ</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niệm</a:t>
            </a:r>
            <a:r>
              <a:rPr lang="en-US" sz="1400" dirty="0">
                <a:latin typeface="Times New Roman" pitchFamily="18" charset="0"/>
                <a:cs typeface="Times New Roman" pitchFamily="18" charset="0"/>
              </a:rPr>
              <a:t> 70 </a:t>
            </a:r>
            <a:r>
              <a:rPr lang="en-US" sz="1400" dirty="0" err="1">
                <a:latin typeface="Times New Roman" pitchFamily="18" charset="0"/>
                <a:cs typeface="Times New Roman" pitchFamily="18" charset="0"/>
              </a:rPr>
              <a:t>năm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Tám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khánh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CHXHCN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cụ</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a:t>
            </a:r>
          </a:p>
          <a:p>
            <a:pPr algn="just" defTabSz="457200"/>
            <a:r>
              <a:rPr lang="en-US" sz="1400" b="1" i="1" dirty="0" smtClean="0">
                <a:latin typeface="Times New Roman" pitchFamily="18" charset="0"/>
                <a:cs typeface="Times New Roman" pitchFamily="18" charset="0"/>
              </a:rPr>
              <a:t>	1</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Tổ</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chức</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Ngày</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hội</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Tôi</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yêu</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Tổ</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quốc</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tôi</a:t>
            </a:r>
            <a:r>
              <a:rPr lang="en-US" sz="1400" b="1" i="1" dirty="0">
                <a:latin typeface="Times New Roman" pitchFamily="18" charset="0"/>
                <a:cs typeface="Times New Roman" pitchFamily="18" charset="0"/>
              </a:rPr>
              <a:t>”</a:t>
            </a:r>
            <a:endParaRPr lang="en-US" sz="1400" dirty="0">
              <a:latin typeface="Times New Roman" pitchFamily="18" charset="0"/>
              <a:cs typeface="Times New Roman" pitchFamily="18" charset="0"/>
            </a:endParaRPr>
          </a:p>
          <a:p>
            <a:pPr algn="just" defTabSz="457200"/>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cấp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bộ</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i="1" dirty="0">
                <a:latin typeface="Times New Roman" pitchFamily="18" charset="0"/>
                <a:cs typeface="Times New Roman" pitchFamily="18" charset="0"/>
              </a:rPr>
              <a:t>“</a:t>
            </a:r>
            <a:r>
              <a:rPr lang="en-US" sz="1400" i="1" dirty="0" err="1">
                <a:latin typeface="Times New Roman" pitchFamily="18" charset="0"/>
                <a:cs typeface="Times New Roman" pitchFamily="18" charset="0"/>
              </a:rPr>
              <a:t>Tôi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yêu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Tổ</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quốc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tôi</a:t>
            </a:r>
            <a:r>
              <a:rPr lang="en-US" sz="1400" i="1" dirty="0">
                <a:latin typeface="Times New Roman" pitchFamily="18" charset="0"/>
                <a:cs typeface="Times New Roman" pitchFamily="18" charset="0"/>
              </a:rPr>
              <a: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hoạt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hoạt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dưới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cờ</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Lễ</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cờ</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tuyên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tích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xuất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sắc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đua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tích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mừng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kỷ</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niệm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thăm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hỏi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tặng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bệnh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hóa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nghệ</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thao</a:t>
            </a:r>
            <a:r>
              <a:rPr lang="en-US" sz="1400" dirty="0">
                <a:latin typeface="Times New Roman" pitchFamily="18" charset="0"/>
                <a:cs typeface="Times New Roman" pitchFamily="18" charset="0"/>
              </a:rPr>
              <a:t>; </a:t>
            </a:r>
            <a:r>
              <a:rPr lang="nl-NL" sz="1400" dirty="0">
                <a:latin typeface="Times New Roman" pitchFamily="18" charset="0"/>
                <a:cs typeface="Times New Roman" pitchFamily="18" charset="0"/>
              </a:rPr>
              <a:t>v</a:t>
            </a:r>
            <a:r>
              <a:rPr lang="en-US" sz="1400" dirty="0" err="1">
                <a:latin typeface="Times New Roman" pitchFamily="18" charset="0"/>
                <a:cs typeface="Times New Roman" pitchFamily="18" charset="0"/>
              </a:rPr>
              <a:t>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thiếu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nhóm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câu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bộ</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mặc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cờ</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đỏ</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treo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Cờ</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ảnh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facebook</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bằng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ảnh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Cờ</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hoạt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hút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tích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hưởng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a:t>
            </a:r>
            <a:endParaRPr lang="en-US" sz="1400" dirty="0">
              <a:latin typeface="Times New Roman" pitchFamily="18" charset="0"/>
              <a:cs typeface="Times New Roman" pitchFamily="18" charset="0"/>
            </a:endParaRPr>
          </a:p>
          <a:p>
            <a:pPr algn="just" defTabSz="457200"/>
            <a:r>
              <a:rPr lang="en-US" sz="1400" b="1" i="1" dirty="0" smtClean="0">
                <a:latin typeface="Times New Roman" pitchFamily="18" charset="0"/>
                <a:cs typeface="Times New Roman" pitchFamily="18" charset="0"/>
              </a:rPr>
              <a:t>	2</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Tổ</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chức</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diễn</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đàn</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tọa</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đàm</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Tôi</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yêu</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Tổ</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quốc</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tôi</a:t>
            </a:r>
            <a:r>
              <a:rPr lang="en-US" sz="1400" b="1" i="1" dirty="0">
                <a:latin typeface="Times New Roman" pitchFamily="18" charset="0"/>
                <a:cs typeface="Times New Roman" pitchFamily="18" charset="0"/>
              </a:rPr>
              <a:t>”</a:t>
            </a:r>
            <a:endParaRPr lang="en-US" sz="1400" dirty="0">
              <a:latin typeface="Times New Roman" pitchFamily="18" charset="0"/>
              <a:cs typeface="Times New Roman" pitchFamily="18" charset="0"/>
            </a:endParaRPr>
          </a:p>
          <a:p>
            <a:pPr algn="just" defTabSz="457200"/>
            <a:r>
              <a:rPr lang="en-US" sz="1400" dirty="0">
                <a:latin typeface="Times New Roman" pitchFamily="18" charset="0"/>
                <a:cs typeface="Times New Roman" pitchFamily="18" charset="0"/>
              </a:rPr>
              <a:t>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tiếp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04 </a:t>
            </a:r>
            <a:r>
              <a:rPr lang="en-US" sz="1400" dirty="0" err="1">
                <a:latin typeface="Times New Roman" pitchFamily="18" charset="0"/>
                <a:cs typeface="Times New Roman" pitchFamily="18" charset="0"/>
              </a:rPr>
              <a:t>diễn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đàn</a:t>
            </a:r>
            <a:r>
              <a:rPr lang="en-US" sz="1400" dirty="0">
                <a:latin typeface="Times New Roman" pitchFamily="18" charset="0"/>
                <a:cs typeface="Times New Roman" pitchFamily="18" charset="0"/>
              </a:rPr>
              <a:t> </a:t>
            </a:r>
            <a:r>
              <a:rPr lang="en-US" sz="1400" i="1" dirty="0">
                <a:latin typeface="Times New Roman" pitchFamily="18" charset="0"/>
                <a:cs typeface="Times New Roman" pitchFamily="18" charset="0"/>
              </a:rPr>
              <a:t>"</a:t>
            </a:r>
            <a:r>
              <a:rPr lang="en-US" sz="1400" i="1" dirty="0" err="1">
                <a:latin typeface="Times New Roman" pitchFamily="18" charset="0"/>
                <a:cs typeface="Times New Roman" pitchFamily="18" charset="0"/>
              </a:rPr>
              <a:t>Tôi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yêu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Tổ</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quốc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tôi</a:t>
            </a:r>
            <a:r>
              <a:rPr lang="en-US" sz="1400" i="1" dirty="0">
                <a:latin typeface="Times New Roman" pitchFamily="18" charset="0"/>
                <a:cs typeface="Times New Roman" pitchFamily="18" charset="0"/>
              </a:rPr>
              <a: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04 </a:t>
            </a:r>
            <a:r>
              <a:rPr lang="en-US" sz="1400" dirty="0" err="1">
                <a:latin typeface="Times New Roman" pitchFamily="18" charset="0"/>
                <a:cs typeface="Times New Roman" pitchFamily="18" charset="0"/>
              </a:rPr>
              <a:t>khối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nghệ</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sỹ</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cấp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bộ</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diễn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tọa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đàm</a:t>
            </a:r>
            <a:r>
              <a:rPr lang="en-US" sz="1400" dirty="0">
                <a:latin typeface="Times New Roman" pitchFamily="18" charset="0"/>
                <a:cs typeface="Times New Roman" pitchFamily="18" charset="0"/>
              </a:rPr>
              <a:t> </a:t>
            </a:r>
            <a:r>
              <a:rPr lang="en-US" sz="1400" i="1" dirty="0">
                <a:latin typeface="Times New Roman" pitchFamily="18" charset="0"/>
                <a:cs typeface="Times New Roman" pitchFamily="18" charset="0"/>
              </a:rPr>
              <a:t>“</a:t>
            </a:r>
            <a:r>
              <a:rPr lang="en-US" sz="1400" i="1" dirty="0" err="1">
                <a:latin typeface="Times New Roman" pitchFamily="18" charset="0"/>
                <a:cs typeface="Times New Roman" pitchFamily="18" charset="0"/>
              </a:rPr>
              <a:t>Tôi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yêu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Tổ</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quốc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tôi</a:t>
            </a:r>
            <a:r>
              <a:rPr lang="en-US" sz="1400" i="1"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địa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diễn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tọa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đàm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hút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nghìn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a:t>
            </a:r>
            <a:r>
              <a:rPr lang="en-US" sz="1400" dirty="0">
                <a:latin typeface="Times New Roman" pitchFamily="18" charset="0"/>
                <a:cs typeface="Times New Roman" pitchFamily="18" charset="0"/>
              </a:rPr>
              <a:t>.</a:t>
            </a:r>
          </a:p>
          <a:p>
            <a:pPr algn="just" defTabSz="457200"/>
            <a:r>
              <a:rPr lang="en-US" sz="1400" b="1" i="1" dirty="0" smtClean="0">
                <a:latin typeface="Times New Roman" pitchFamily="18" charset="0"/>
                <a:cs typeface="Times New Roman" pitchFamily="18" charset="0"/>
              </a:rPr>
              <a:t>	3</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Tổ</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chức</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Liên</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hoan</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các</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nhóm</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tuyên</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truyền</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ca</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khúc</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cách</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mạng</a:t>
            </a:r>
            <a:endParaRPr lang="en-US" sz="1400" dirty="0">
              <a:latin typeface="Times New Roman" pitchFamily="18" charset="0"/>
              <a:cs typeface="Times New Roman" pitchFamily="18" charset="0"/>
            </a:endParaRPr>
          </a:p>
          <a:p>
            <a:pPr algn="just" defTabSz="457200"/>
            <a:r>
              <a:rPr lang="en-US" sz="1400" dirty="0">
                <a:latin typeface="Times New Roman" pitchFamily="18" charset="0"/>
                <a:cs typeface="Times New Roman" pitchFamily="18" charset="0"/>
              </a:rPr>
              <a:t>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chỉ</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hợp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ty</a:t>
            </a:r>
            <a:r>
              <a:rPr lang="en-US" sz="1400" dirty="0">
                <a:latin typeface="Times New Roman" pitchFamily="18" charset="0"/>
                <a:cs typeface="Times New Roman" pitchFamily="18" charset="0"/>
              </a:rPr>
              <a:t> Viet Vision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nghệ</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thuật</a:t>
            </a:r>
            <a:r>
              <a:rPr lang="en-US" sz="1400" dirty="0">
                <a:latin typeface="Times New Roman" pitchFamily="18" charset="0"/>
                <a:cs typeface="Times New Roman" pitchFamily="18" charset="0"/>
              </a:rPr>
              <a:t> “</a:t>
            </a:r>
            <a:r>
              <a:rPr lang="en-US" sz="1400" i="1" dirty="0" err="1">
                <a:latin typeface="Times New Roman" pitchFamily="18" charset="0"/>
                <a:cs typeface="Times New Roman" pitchFamily="18" charset="0"/>
              </a:rPr>
              <a:t>Tự</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hào</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Tổ</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quốc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tôi</a:t>
            </a:r>
            <a:r>
              <a:rPr lang="en-US" sz="1400" i="1" dirty="0">
                <a:latin typeface="Times New Roman" pitchFamily="18" charset="0"/>
                <a:cs typeface="Times New Roman" pitchFamily="18" charset="0"/>
              </a:rPr>
              <a: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mừng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kỷ</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niệm</a:t>
            </a:r>
            <a:r>
              <a:rPr lang="en-US" sz="1400" dirty="0">
                <a:latin typeface="Times New Roman" pitchFamily="18" charset="0"/>
                <a:cs typeface="Times New Roman" pitchFamily="18" charset="0"/>
              </a:rPr>
              <a:t> 70 </a:t>
            </a:r>
            <a:r>
              <a:rPr lang="en-US" sz="1400" dirty="0" err="1">
                <a:latin typeface="Times New Roman" pitchFamily="18" charset="0"/>
                <a:cs typeface="Times New Roman" pitchFamily="18" charset="0"/>
              </a:rPr>
              <a:t>năm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Tám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khánh</a:t>
            </a:r>
            <a:r>
              <a:rPr lang="en-US" sz="1400" dirty="0">
                <a:latin typeface="Times New Roman" pitchFamily="18" charset="0"/>
                <a:cs typeface="Times New Roman" pitchFamily="18" charset="0"/>
              </a:rPr>
              <a:t> 2/9. </a:t>
            </a:r>
            <a:r>
              <a:rPr lang="en-US" sz="1400" dirty="0" err="1">
                <a:latin typeface="Times New Roman" pitchFamily="18" charset="0"/>
                <a:cs typeface="Times New Roman" pitchFamily="18" charset="0"/>
              </a:rPr>
              <a:t>Chương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tối</a:t>
            </a:r>
            <a:r>
              <a:rPr lang="en-US" sz="1400" dirty="0">
                <a:latin typeface="Times New Roman" pitchFamily="18" charset="0"/>
                <a:cs typeface="Times New Roman" pitchFamily="18" charset="0"/>
              </a:rPr>
              <a:t> 17/8/2015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Cung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Ngựa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tiếp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kênh</a:t>
            </a:r>
            <a:r>
              <a:rPr lang="en-US" sz="1400" dirty="0">
                <a:latin typeface="Times New Roman" pitchFamily="18" charset="0"/>
                <a:cs typeface="Times New Roman" pitchFamily="18" charset="0"/>
              </a:rPr>
              <a:t> VTV1 - </a:t>
            </a:r>
            <a:r>
              <a:rPr lang="en-US" sz="1400" dirty="0" err="1">
                <a:latin typeface="Times New Roman" pitchFamily="18" charset="0"/>
                <a:cs typeface="Times New Roman" pitchFamily="18" charset="0"/>
              </a:rPr>
              <a:t>Đài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hình</a:t>
            </a:r>
            <a:r>
              <a:rPr lang="en-US" sz="1400" dirty="0">
                <a:latin typeface="Times New Roman" pitchFamily="18" charset="0"/>
                <a:cs typeface="Times New Roman" pitchFamily="18" charset="0"/>
              </a:rPr>
              <a:t> VN.</a:t>
            </a:r>
          </a:p>
          <a:p>
            <a:pPr algn="just" defTabSz="457200"/>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tỉnh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thuộc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tiếp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tục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đẩy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hoạt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hoan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nhóm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tuyên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khúc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cấp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tỉnh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cụm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đua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dịp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này</a:t>
            </a:r>
            <a:r>
              <a:rPr lang="en-US" sz="1400" dirty="0">
                <a:latin typeface="Times New Roman" pitchFamily="18" charset="0"/>
                <a:cs typeface="Times New Roman" pitchFamily="18" charset="0"/>
              </a:rPr>
              <a:t> ở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số</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tỉnh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phố</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lớn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Nội</a:t>
            </a:r>
            <a:r>
              <a:rPr lang="en-US" sz="1400" dirty="0">
                <a:latin typeface="Times New Roman" pitchFamily="18" charset="0"/>
                <a:cs typeface="Times New Roman" pitchFamily="18" charset="0"/>
              </a:rPr>
              <a:t>, Tp. </a:t>
            </a:r>
            <a:r>
              <a:rPr lang="en-US" sz="1400" dirty="0" err="1">
                <a:latin typeface="Times New Roman" pitchFamily="18" charset="0"/>
                <a:cs typeface="Times New Roman" pitchFamily="18" charset="0"/>
              </a:rPr>
              <a:t>Hồ</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Minh, </a:t>
            </a:r>
            <a:r>
              <a:rPr lang="en-US" sz="1400" dirty="0" err="1">
                <a:latin typeface="Times New Roman" pitchFamily="18" charset="0"/>
                <a:cs typeface="Times New Roman" pitchFamily="18" charset="0"/>
              </a:rPr>
              <a:t>Hải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Phòng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Nẵng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Đêm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tuyên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khúc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đề</a:t>
            </a:r>
            <a:r>
              <a:rPr lang="en-US" sz="1400" dirty="0">
                <a:latin typeface="Times New Roman" pitchFamily="18" charset="0"/>
                <a:cs typeface="Times New Roman" pitchFamily="18" charset="0"/>
              </a:rPr>
              <a:t> </a:t>
            </a:r>
            <a:r>
              <a:rPr lang="en-US" sz="1400" i="1" dirty="0">
                <a:latin typeface="Times New Roman" pitchFamily="18" charset="0"/>
                <a:cs typeface="Times New Roman" pitchFamily="18" charset="0"/>
              </a:rPr>
              <a:t>“</a:t>
            </a:r>
            <a:r>
              <a:rPr lang="en-US" sz="1400" i="1" dirty="0" err="1">
                <a:latin typeface="Times New Roman" pitchFamily="18" charset="0"/>
                <a:cs typeface="Times New Roman" pitchFamily="18" charset="0"/>
              </a:rPr>
              <a:t>Tôi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yêu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Tổ</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quốc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tôi</a:t>
            </a:r>
            <a:r>
              <a:rPr lang="en-US" sz="1400" i="1" dirty="0">
                <a:latin typeface="Times New Roman" pitchFamily="18" charset="0"/>
                <a:cs typeface="Times New Roman" pitchFamily="18" charset="0"/>
              </a:rPr>
              <a:t>”</a:t>
            </a:r>
            <a:endParaRPr lang="en-US" sz="1400" dirty="0">
              <a:latin typeface="Times New Roman" pitchFamily="18" charset="0"/>
              <a:cs typeface="Times New Roman" pitchFamily="18" charset="0"/>
            </a:endParaRPr>
          </a:p>
          <a:p>
            <a:pPr algn="just" defTabSz="457200"/>
            <a:r>
              <a:rPr lang="nl-NL" sz="1400" b="1" dirty="0">
                <a:latin typeface="Times New Roman" pitchFamily="18" charset="0"/>
                <a:cs typeface="Times New Roman" pitchFamily="18" charset="0"/>
              </a:rPr>
              <a:t>	5. </a:t>
            </a:r>
            <a:r>
              <a:rPr lang="en-US" sz="1400" b="1" dirty="0" err="1">
                <a:latin typeface="Times New Roman" pitchFamily="18" charset="0"/>
                <a:cs typeface="Times New Roman" pitchFamily="18" charset="0"/>
              </a:rPr>
              <a:t>Tham</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gia</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các</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hoạt</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động</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kỷ</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niệm</a:t>
            </a:r>
            <a:r>
              <a:rPr lang="en-US" sz="1400" b="1" dirty="0">
                <a:latin typeface="Times New Roman" pitchFamily="18" charset="0"/>
                <a:cs typeface="Times New Roman" pitchFamily="18" charset="0"/>
              </a:rPr>
              <a:t> 70 </a:t>
            </a:r>
            <a:r>
              <a:rPr lang="en-US" sz="1400" b="1" dirty="0" err="1">
                <a:latin typeface="Times New Roman" pitchFamily="18" charset="0"/>
                <a:cs typeface="Times New Roman" pitchFamily="18" charset="0"/>
              </a:rPr>
              <a:t>năm</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Cách</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mạng</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Tháng</a:t>
            </a:r>
            <a:r>
              <a:rPr lang="en-US" sz="1400" b="1" dirty="0">
                <a:latin typeface="Times New Roman" pitchFamily="18" charset="0"/>
                <a:cs typeface="Times New Roman" pitchFamily="18" charset="0"/>
              </a:rPr>
              <a:t> 8 </a:t>
            </a:r>
            <a:r>
              <a:rPr lang="en-US" sz="1400" b="1" dirty="0" err="1">
                <a:latin typeface="Times New Roman" pitchFamily="18" charset="0"/>
                <a:cs typeface="Times New Roman" pitchFamily="18" charset="0"/>
              </a:rPr>
              <a:t>và</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Quốc</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khánh</a:t>
            </a:r>
            <a:r>
              <a:rPr lang="en-US" sz="1400" b="1" dirty="0">
                <a:latin typeface="Times New Roman" pitchFamily="18" charset="0"/>
                <a:cs typeface="Times New Roman" pitchFamily="18" charset="0"/>
              </a:rPr>
              <a:t> 2/9 </a:t>
            </a:r>
            <a:r>
              <a:rPr lang="en-US" sz="1400" b="1" dirty="0" err="1">
                <a:latin typeface="Times New Roman" pitchFamily="18" charset="0"/>
                <a:cs typeface="Times New Roman" pitchFamily="18" charset="0"/>
              </a:rPr>
              <a:t>cấp</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Nhà</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nước</a:t>
            </a:r>
            <a:endParaRPr lang="en-US" sz="1400" dirty="0">
              <a:latin typeface="Times New Roman" pitchFamily="18" charset="0"/>
              <a:cs typeface="Times New Roman" pitchFamily="18" charset="0"/>
            </a:endParaRPr>
          </a:p>
          <a:p>
            <a:pPr algn="just" defTabSz="457200"/>
            <a:r>
              <a:rPr lang="en-US" sz="1400" b="1" i="1" dirty="0">
                <a:latin typeface="Times New Roman" pitchFamily="18" charset="0"/>
                <a:cs typeface="Times New Roman" pitchFamily="18" charset="0"/>
              </a:rPr>
              <a:t>	* </a:t>
            </a:r>
            <a:r>
              <a:rPr lang="en-US" sz="1400" b="1" i="1" dirty="0" err="1">
                <a:latin typeface="Times New Roman" pitchFamily="18" charset="0"/>
                <a:cs typeface="Times New Roman" pitchFamily="18" charset="0"/>
              </a:rPr>
              <a:t>Tham</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gia</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Triển</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lãm</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Thành</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tựu</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kinh</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tế</a:t>
            </a:r>
            <a:r>
              <a:rPr lang="en-US" sz="1400" b="1" i="1" dirty="0">
                <a:latin typeface="Times New Roman" pitchFamily="18" charset="0"/>
                <a:cs typeface="Times New Roman" pitchFamily="18" charset="0"/>
              </a:rPr>
              <a:t> - </a:t>
            </a:r>
            <a:r>
              <a:rPr lang="en-US" sz="1400" b="1" i="1" dirty="0" err="1">
                <a:latin typeface="Times New Roman" pitchFamily="18" charset="0"/>
                <a:cs typeface="Times New Roman" pitchFamily="18" charset="0"/>
              </a:rPr>
              <a:t>xã</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hội</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kỷ</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niệm</a:t>
            </a:r>
            <a:r>
              <a:rPr lang="en-US" sz="1400" b="1" i="1" dirty="0">
                <a:latin typeface="Times New Roman" pitchFamily="18" charset="0"/>
                <a:cs typeface="Times New Roman" pitchFamily="18" charset="0"/>
              </a:rPr>
              <a:t> 70 </a:t>
            </a:r>
            <a:r>
              <a:rPr lang="en-US" sz="1400" b="1" i="1" dirty="0" err="1">
                <a:latin typeface="Times New Roman" pitchFamily="18" charset="0"/>
                <a:cs typeface="Times New Roman" pitchFamily="18" charset="0"/>
              </a:rPr>
              <a:t>năm</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Cách</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mạng</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Tháng</a:t>
            </a:r>
            <a:r>
              <a:rPr lang="en-US" sz="1400" b="1" i="1" dirty="0">
                <a:latin typeface="Times New Roman" pitchFamily="18" charset="0"/>
                <a:cs typeface="Times New Roman" pitchFamily="18" charset="0"/>
              </a:rPr>
              <a:t> 8 </a:t>
            </a:r>
            <a:r>
              <a:rPr lang="en-US" sz="1400" b="1" i="1" dirty="0" err="1">
                <a:latin typeface="Times New Roman" pitchFamily="18" charset="0"/>
                <a:cs typeface="Times New Roman" pitchFamily="18" charset="0"/>
              </a:rPr>
              <a:t>và</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Quốc</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khánh</a:t>
            </a:r>
            <a:r>
              <a:rPr lang="en-US" sz="1400" b="1" i="1" dirty="0">
                <a:latin typeface="Times New Roman" pitchFamily="18" charset="0"/>
                <a:cs typeface="Times New Roman" pitchFamily="18" charset="0"/>
              </a:rPr>
              <a:t> 2/9</a:t>
            </a:r>
            <a:endParaRPr lang="en-US" sz="1400" dirty="0">
              <a:latin typeface="Times New Roman" pitchFamily="18" charset="0"/>
              <a:cs typeface="Times New Roman" pitchFamily="18" charset="0"/>
            </a:endParaRPr>
          </a:p>
          <a:p>
            <a:pPr algn="just" defTabSz="457200"/>
            <a:endParaRPr lang="en-US" sz="1400" dirty="0">
              <a:solidFill>
                <a:srgbClr val="FF0000"/>
              </a:solidFill>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dirty="0" smtClean="0"/>
                <a:t>12</a:t>
              </a:r>
            </a:p>
            <a:p>
              <a:pPr algn="ctr"/>
              <a:r>
                <a:rPr lang="en-US" sz="800" b="1" dirty="0" smtClean="0"/>
                <a:t>THÁNG 10  </a:t>
              </a:r>
            </a:p>
            <a:p>
              <a:pPr algn="ctr"/>
              <a:r>
                <a:rPr lang="en-US" sz="800" b="1" dirty="0" smtClean="0"/>
                <a:t>2015</a:t>
              </a:r>
              <a:endParaRPr lang="en-US" sz="800" b="1" dirty="0"/>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smtClean="0">
                  <a:solidFill>
                    <a:schemeClr val="bg1"/>
                  </a:solidFill>
                  <a:effectLst>
                    <a:glow rad="101600">
                      <a:srgbClr val="FF0000">
                        <a:alpha val="60000"/>
                      </a:srgbClr>
                    </a:glow>
                  </a:effectLst>
                  <a:latin typeface="Calibri" panose="020F0502020204030204" pitchFamily="34" charset="0"/>
                </a:rPr>
                <a:t>THÔNG TIN THỜI SỰ</a:t>
              </a:r>
              <a:endParaRPr lang="en-US" sz="1500" b="1" dirty="0">
                <a:solidFill>
                  <a:schemeClr val="bg1"/>
                </a:solidFill>
                <a:effectLst>
                  <a:glow rad="101600">
                    <a:srgbClr val="FF0000">
                      <a:alpha val="60000"/>
                    </a:srgbClr>
                  </a:glow>
                </a:effectLst>
                <a:latin typeface="Calibri" panose="020F0502020204030204" pitchFamily="34" charset="0"/>
              </a:endParaRPr>
            </a:p>
          </p:txBody>
        </p:sp>
      </p:grpSp>
    </p:spTree>
    <p:extLst>
      <p:ext uri="{BB962C8B-B14F-4D97-AF65-F5344CB8AC3E}">
        <p14:creationId xmlns:p14="http://schemas.microsoft.com/office/powerpoint/2010/main" val="21967385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23256" y="1066799"/>
            <a:ext cx="5829300" cy="9110186"/>
          </a:xfrm>
          <a:prstGeom prst="rect">
            <a:avLst/>
          </a:prstGeom>
          <a:noFill/>
          <a:ln>
            <a:noFill/>
          </a:ln>
        </p:spPr>
        <p:txBody>
          <a:bodyPr wrap="square" lIns="0" tIns="0" rIns="0" bIns="914400" rtlCol="0" anchor="t" anchorCtr="0">
            <a:spAutoFit/>
          </a:bodyPr>
          <a:lstStyle/>
          <a:p>
            <a:pPr algn="ctr" defTabSz="457200"/>
            <a:r>
              <a:rPr lang="en-US" sz="1400" b="1" dirty="0" err="1">
                <a:latin typeface="Times New Roman" pitchFamily="18" charset="0"/>
                <a:cs typeface="Times New Roman" pitchFamily="18" charset="0"/>
              </a:rPr>
              <a:t>Kết</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quả</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tổ</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chức</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các</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hoạt</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động</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kỷ</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niệm</a:t>
            </a:r>
            <a:endParaRPr lang="en-US" sz="1400" dirty="0">
              <a:latin typeface="Times New Roman" pitchFamily="18" charset="0"/>
              <a:cs typeface="Times New Roman" pitchFamily="18" charset="0"/>
            </a:endParaRPr>
          </a:p>
          <a:p>
            <a:pPr algn="ctr" defTabSz="457200"/>
            <a:r>
              <a:rPr lang="en-US" sz="1400" b="1" dirty="0">
                <a:latin typeface="Times New Roman" pitchFamily="18" charset="0"/>
                <a:cs typeface="Times New Roman" pitchFamily="18" charset="0"/>
              </a:rPr>
              <a:t>70 </a:t>
            </a:r>
            <a:r>
              <a:rPr lang="en-US" sz="1400" b="1" dirty="0" err="1">
                <a:latin typeface="Times New Roman" pitchFamily="18" charset="0"/>
                <a:cs typeface="Times New Roman" pitchFamily="18" charset="0"/>
              </a:rPr>
              <a:t>năm</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Cách</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mạng</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Tháng</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Tám</a:t>
            </a:r>
            <a:r>
              <a:rPr lang="en-US" sz="1400" b="1" dirty="0">
                <a:latin typeface="Times New Roman" pitchFamily="18" charset="0"/>
                <a:cs typeface="Times New Roman" pitchFamily="18" charset="0"/>
              </a:rPr>
              <a:t> (19/8/1945-19/8/2015)</a:t>
            </a:r>
            <a:endParaRPr lang="en-US" sz="1400" dirty="0">
              <a:latin typeface="Times New Roman" pitchFamily="18" charset="0"/>
              <a:cs typeface="Times New Roman" pitchFamily="18" charset="0"/>
            </a:endParaRPr>
          </a:p>
          <a:p>
            <a:pPr algn="ctr" defTabSz="457200"/>
            <a:r>
              <a:rPr lang="en-US" sz="1400" b="1" dirty="0" err="1">
                <a:latin typeface="Times New Roman" pitchFamily="18" charset="0"/>
                <a:cs typeface="Times New Roman" pitchFamily="18" charset="0"/>
              </a:rPr>
              <a:t>và</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Quốc</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khánh</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Nước</a:t>
            </a:r>
            <a:r>
              <a:rPr lang="en-US" sz="1400" b="1" dirty="0">
                <a:latin typeface="Times New Roman" pitchFamily="18" charset="0"/>
                <a:cs typeface="Times New Roman" pitchFamily="18" charset="0"/>
              </a:rPr>
              <a:t> CHXHCN </a:t>
            </a:r>
            <a:r>
              <a:rPr lang="en-US" sz="1400" b="1" dirty="0" err="1">
                <a:latin typeface="Times New Roman" pitchFamily="18" charset="0"/>
                <a:cs typeface="Times New Roman" pitchFamily="18" charset="0"/>
              </a:rPr>
              <a:t>Việt</a:t>
            </a:r>
            <a:r>
              <a:rPr lang="en-US" sz="1400" b="1" dirty="0">
                <a:latin typeface="Times New Roman" pitchFamily="18" charset="0"/>
                <a:cs typeface="Times New Roman" pitchFamily="18" charset="0"/>
              </a:rPr>
              <a:t> Nam (02/9/1945-02/9/2015)</a:t>
            </a:r>
            <a:endParaRPr lang="en-US" sz="1400" dirty="0">
              <a:latin typeface="Times New Roman" pitchFamily="18" charset="0"/>
              <a:cs typeface="Times New Roman" pitchFamily="18" charset="0"/>
            </a:endParaRPr>
          </a:p>
          <a:p>
            <a:pPr algn="just" defTabSz="457200"/>
            <a:r>
              <a:rPr lang="en-US" sz="1400" dirty="0" smtClean="0">
                <a:solidFill>
                  <a:srgbClr val="FF0000"/>
                </a:solidFill>
                <a:latin typeface="Times New Roman" pitchFamily="18" charset="0"/>
                <a:cs typeface="Times New Roman" pitchFamily="18" charset="0"/>
              </a:rPr>
              <a:t>	</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Triển</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lãm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gồm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trên</a:t>
            </a:r>
            <a:r>
              <a:rPr lang="en-US" sz="1400" dirty="0">
                <a:latin typeface="Times New Roman" pitchFamily="18" charset="0"/>
                <a:cs typeface="Times New Roman" pitchFamily="18" charset="0"/>
              </a:rPr>
              <a:t> 300 </a:t>
            </a:r>
            <a:r>
              <a:rPr lang="en-US" sz="1400" dirty="0" err="1">
                <a:latin typeface="Times New Roman" pitchFamily="18" charset="0"/>
                <a:cs typeface="Times New Roman" pitchFamily="18" charset="0"/>
              </a:rPr>
              <a:t>hình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ảnh</a:t>
            </a:r>
            <a:r>
              <a:rPr lang="en-US" sz="1400" dirty="0">
                <a:latin typeface="Times New Roman" pitchFamily="18" charset="0"/>
                <a:cs typeface="Times New Roman" pitchFamily="18" charset="0"/>
              </a:rPr>
              <a:t>, 50 </a:t>
            </a:r>
            <a:r>
              <a:rPr lang="en-US" sz="1400" dirty="0" err="1">
                <a:latin typeface="Times New Roman" pitchFamily="18" charset="0"/>
                <a:cs typeface="Times New Roman" pitchFamily="18" charset="0"/>
              </a:rPr>
              <a:t>mô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khắc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hoạ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chặng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xây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trưởng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TNCS </a:t>
            </a:r>
            <a:r>
              <a:rPr lang="en-US" sz="1400" dirty="0" err="1">
                <a:latin typeface="Times New Roman" pitchFamily="18" charset="0"/>
                <a:cs typeface="Times New Roman" pitchFamily="18" charset="0"/>
              </a:rPr>
              <a:t>Hồ</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Minh,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Đội</a:t>
            </a:r>
            <a:r>
              <a:rPr lang="en-US" sz="1400" dirty="0">
                <a:latin typeface="Times New Roman" pitchFamily="18" charset="0"/>
                <a:cs typeface="Times New Roman" pitchFamily="18" charset="0"/>
              </a:rPr>
              <a:t> TNTP </a:t>
            </a:r>
            <a:r>
              <a:rPr lang="en-US" sz="1400" dirty="0" err="1">
                <a:latin typeface="Times New Roman" pitchFamily="18" charset="0"/>
                <a:cs typeface="Times New Roman" pitchFamily="18" charset="0"/>
              </a:rPr>
              <a:t>Hồ</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Minh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hệ</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qua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đặc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biệt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nhấn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góp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tuổi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đổi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từ</a:t>
            </a:r>
            <a:r>
              <a:rPr lang="en-US" sz="1400" dirty="0">
                <a:latin typeface="Times New Roman" pitchFamily="18" charset="0"/>
                <a:cs typeface="Times New Roman" pitchFamily="18" charset="0"/>
              </a:rPr>
              <a:t> 1986 </a:t>
            </a:r>
            <a:r>
              <a:rPr lang="en-US" sz="1400" dirty="0" err="1">
                <a:latin typeface="Times New Roman" pitchFamily="18" charset="0"/>
                <a:cs typeface="Times New Roman" pitchFamily="18" charset="0"/>
              </a:rPr>
              <a:t>đến</a:t>
            </a:r>
            <a:r>
              <a:rPr lang="en-US" sz="1400" dirty="0">
                <a:latin typeface="Times New Roman" pitchFamily="18" charset="0"/>
                <a:cs typeface="Times New Roman" pitchFamily="18" charset="0"/>
              </a:rPr>
              <a:t> nay).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06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diễn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Triển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lãm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từ</a:t>
            </a:r>
            <a:r>
              <a:rPr lang="en-US" sz="1400" dirty="0">
                <a:latin typeface="Times New Roman" pitchFamily="18" charset="0"/>
                <a:cs typeface="Times New Roman" pitchFamily="18" charset="0"/>
              </a:rPr>
              <a:t> 28/8 </a:t>
            </a:r>
            <a:r>
              <a:rPr lang="en-US" sz="1400" dirty="0" err="1">
                <a:latin typeface="Times New Roman" pitchFamily="18" charset="0"/>
                <a:cs typeface="Times New Roman" pitchFamily="18" charset="0"/>
              </a:rPr>
              <a:t>đến</a:t>
            </a:r>
            <a:r>
              <a:rPr lang="en-US" sz="1400" dirty="0">
                <a:latin typeface="Times New Roman" pitchFamily="18" charset="0"/>
                <a:cs typeface="Times New Roman" pitchFamily="18" charset="0"/>
              </a:rPr>
              <a:t> 03/9/2015), </a:t>
            </a:r>
            <a:r>
              <a:rPr lang="en-US" sz="1400" dirty="0" err="1">
                <a:latin typeface="Times New Roman" pitchFamily="18" charset="0"/>
                <a:cs typeface="Times New Roman" pitchFamily="18" charset="0"/>
              </a:rPr>
              <a:t>gian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triển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lãm</a:t>
            </a:r>
            <a:r>
              <a:rPr lang="en-US" sz="1400" dirty="0">
                <a:latin typeface="Times New Roman" pitchFamily="18" charset="0"/>
                <a:cs typeface="Times New Roman" pitchFamily="18" charset="0"/>
              </a:rPr>
              <a:t> do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TNCS </a:t>
            </a:r>
            <a:r>
              <a:rPr lang="en-US" sz="1400" dirty="0" err="1">
                <a:latin typeface="Times New Roman" pitchFamily="18" charset="0"/>
                <a:cs typeface="Times New Roman" pitchFamily="18" charset="0"/>
              </a:rPr>
              <a:t>Hồ</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Minh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tiếp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thuyết</a:t>
            </a:r>
            <a:r>
              <a:rPr lang="en-US" sz="1400" dirty="0">
                <a:latin typeface="Times New Roman" pitchFamily="18" charset="0"/>
                <a:cs typeface="Times New Roman" pitchFamily="18" charset="0"/>
              </a:rPr>
              <a:t> minh </a:t>
            </a:r>
            <a:r>
              <a:rPr lang="en-US" sz="1400" dirty="0" err="1">
                <a:latin typeface="Times New Roman" pitchFamily="18" charset="0"/>
                <a:cs typeface="Times New Roman" pitchFamily="18" charset="0"/>
              </a:rPr>
              <a:t>phục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vụ</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trăm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lượt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đặc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biệt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lãnh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Mặt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trị</a:t>
            </a:r>
            <a:r>
              <a:rPr lang="en-US" sz="1400" dirty="0">
                <a:latin typeface="Times New Roman" pitchFamily="18" charset="0"/>
                <a:cs typeface="Times New Roman" pitchFamily="18" charset="0"/>
              </a:rPr>
              <a:t> - </a:t>
            </a:r>
            <a:r>
              <a:rPr lang="en-US" sz="1400" dirty="0" err="1">
                <a:latin typeface="Times New Roman" pitchFamily="18" charset="0"/>
                <a:cs typeface="Times New Roman" pitchFamily="18" charset="0"/>
              </a:rPr>
              <a:t>xã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a:t>
            </a:r>
          </a:p>
          <a:p>
            <a:pPr algn="just" defTabSz="457200"/>
            <a:r>
              <a:rPr lang="en-US" sz="1400" b="1" i="1" dirty="0" smtClean="0">
                <a:latin typeface="Times New Roman" pitchFamily="18" charset="0"/>
                <a:cs typeface="Times New Roman" pitchFamily="18" charset="0"/>
              </a:rPr>
              <a:t>	* </a:t>
            </a:r>
            <a:r>
              <a:rPr lang="en-US" sz="1400" b="1" i="1" dirty="0" err="1">
                <a:latin typeface="Times New Roman" pitchFamily="18" charset="0"/>
                <a:cs typeface="Times New Roman" pitchFamily="18" charset="0"/>
              </a:rPr>
              <a:t>Tham</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gia</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Lễ</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mít</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tinh</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diễu</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binh</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diễu</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hành</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cấp</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Nhà</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nước</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kỷ</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niệm</a:t>
            </a:r>
            <a:r>
              <a:rPr lang="en-US" sz="1400" b="1" i="1" dirty="0">
                <a:latin typeface="Times New Roman" pitchFamily="18" charset="0"/>
                <a:cs typeface="Times New Roman" pitchFamily="18" charset="0"/>
              </a:rPr>
              <a:t> 70 </a:t>
            </a:r>
            <a:r>
              <a:rPr lang="en-US" sz="1400" b="1" i="1" dirty="0" err="1">
                <a:latin typeface="Times New Roman" pitchFamily="18" charset="0"/>
                <a:cs typeface="Times New Roman" pitchFamily="18" charset="0"/>
              </a:rPr>
              <a:t>năm</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Cách</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mạng</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Tháng</a:t>
            </a:r>
            <a:r>
              <a:rPr lang="en-US" sz="1400" b="1" i="1" dirty="0">
                <a:latin typeface="Times New Roman" pitchFamily="18" charset="0"/>
                <a:cs typeface="Times New Roman" pitchFamily="18" charset="0"/>
              </a:rPr>
              <a:t> 8 </a:t>
            </a:r>
            <a:r>
              <a:rPr lang="en-US" sz="1400" b="1" i="1" dirty="0" err="1">
                <a:latin typeface="Times New Roman" pitchFamily="18" charset="0"/>
                <a:cs typeface="Times New Roman" pitchFamily="18" charset="0"/>
              </a:rPr>
              <a:t>và</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Quốc</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khánh</a:t>
            </a:r>
            <a:r>
              <a:rPr lang="en-US" sz="1400" b="1" i="1" dirty="0">
                <a:latin typeface="Times New Roman" pitchFamily="18" charset="0"/>
                <a:cs typeface="Times New Roman" pitchFamily="18" charset="0"/>
              </a:rPr>
              <a:t> 2/9:</a:t>
            </a:r>
            <a:endParaRPr lang="en-US" sz="1400" dirty="0">
              <a:latin typeface="Times New Roman" pitchFamily="18" charset="0"/>
              <a:cs typeface="Times New Roman" pitchFamily="18" charset="0"/>
            </a:endParaRP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Khối</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diễu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gồm</a:t>
            </a:r>
            <a:r>
              <a:rPr lang="en-US" sz="1400" dirty="0">
                <a:latin typeface="Times New Roman" pitchFamily="18" charset="0"/>
                <a:cs typeface="Times New Roman" pitchFamily="18" charset="0"/>
              </a:rPr>
              <a:t> 450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tiêu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xuất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sắc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mọi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lĩnh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vực</a:t>
            </a:r>
            <a:r>
              <a:rPr lang="en-US" sz="1400" dirty="0">
                <a:latin typeface="Times New Roman" pitchFamily="18" charset="0"/>
                <a:cs typeface="Times New Roman" pitchFamily="18" charset="0"/>
              </a:rPr>
              <a:t> (225 </a:t>
            </a:r>
            <a:r>
              <a:rPr lang="en-US" sz="1400" dirty="0" err="1">
                <a:latin typeface="Times New Roman" pitchFamily="18" charset="0"/>
                <a:cs typeface="Times New Roman" pitchFamily="18" charset="0"/>
              </a:rPr>
              <a:t>nam</a:t>
            </a:r>
            <a:r>
              <a:rPr lang="en-US" sz="1400" dirty="0">
                <a:latin typeface="Times New Roman" pitchFamily="18" charset="0"/>
                <a:cs typeface="Times New Roman" pitchFamily="18" charset="0"/>
              </a:rPr>
              <a:t>, 225 </a:t>
            </a:r>
            <a:r>
              <a:rPr lang="en-US" sz="1400" dirty="0" err="1">
                <a:latin typeface="Times New Roman" pitchFamily="18" charset="0"/>
                <a:cs typeface="Times New Roman" pitchFamily="18" charset="0"/>
              </a:rPr>
              <a:t>nữ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diễu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lãnh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ghi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đánh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tốt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góp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Lễ</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diễu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diễu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kỷ</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niệm</a:t>
            </a:r>
            <a:r>
              <a:rPr lang="en-US" sz="1400" dirty="0">
                <a:latin typeface="Times New Roman" pitchFamily="18" charset="0"/>
                <a:cs typeface="Times New Roman" pitchFamily="18" charset="0"/>
              </a:rPr>
              <a:t> 70 </a:t>
            </a:r>
            <a:r>
              <a:rPr lang="en-US" sz="1400" dirty="0" err="1">
                <a:latin typeface="Times New Roman" pitchFamily="18" charset="0"/>
                <a:cs typeface="Times New Roman" pitchFamily="18" charset="0"/>
              </a:rPr>
              <a:t>năm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Tám</a:t>
            </a:r>
            <a:r>
              <a:rPr lang="en-US" sz="1400" dirty="0">
                <a:latin typeface="Times New Roman" pitchFamily="18" charset="0"/>
                <a:cs typeface="Times New Roman" pitchFamily="18" charset="0"/>
              </a:rPr>
              <a:t> (19/8/1945 - 19/8/2015)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khánh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hòa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nghĩa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(02/9/1945 - 02/9/2015). </a:t>
            </a:r>
            <a:r>
              <a:rPr lang="en-US" sz="1400" dirty="0" err="1">
                <a:latin typeface="Times New Roman" pitchFamily="18" charset="0"/>
                <a:cs typeface="Times New Roman" pitchFamily="18" charset="0"/>
              </a:rPr>
              <a:t>Ngoài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gần</a:t>
            </a:r>
            <a:r>
              <a:rPr lang="en-US" sz="1400" dirty="0">
                <a:latin typeface="Times New Roman" pitchFamily="18" charset="0"/>
                <a:cs typeface="Times New Roman" pitchFamily="18" charset="0"/>
              </a:rPr>
              <a:t> 2.000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nguyện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phục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vụ</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Lễ</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mitinh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diễu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diễu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02-9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nội</a:t>
            </a:r>
            <a:r>
              <a:rPr lang="en-US" sz="1400" dirty="0">
                <a:latin typeface="Times New Roman" pitchFamily="18" charset="0"/>
                <a:cs typeface="Times New Roman" pitchFamily="18" charset="0"/>
              </a:rPr>
              <a:t> dung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vệ</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hỗ</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xem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diêu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diễu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hành</a:t>
            </a:r>
            <a:r>
              <a:rPr lang="en-US" sz="1400" dirty="0">
                <a:latin typeface="Times New Roman" pitchFamily="18" charset="0"/>
                <a:cs typeface="Times New Roman" pitchFamily="18" charset="0"/>
              </a:rPr>
              <a:t>.</a:t>
            </a:r>
          </a:p>
          <a:p>
            <a:pPr algn="just" defTabSz="457200"/>
            <a:r>
              <a:rPr lang="nl-NL" sz="1400" dirty="0" smtClean="0">
                <a:latin typeface="Times New Roman" pitchFamily="18" charset="0"/>
                <a:cs typeface="Times New Roman" pitchFamily="18" charset="0"/>
              </a:rPr>
              <a:t>	Các </a:t>
            </a:r>
            <a:r>
              <a:rPr lang="nl-NL" sz="1400" dirty="0">
                <a:latin typeface="Times New Roman" pitchFamily="18" charset="0"/>
                <a:cs typeface="Times New Roman" pitchFamily="18" charset="0"/>
              </a:rPr>
              <a:t>hoạt động </a:t>
            </a:r>
            <a:r>
              <a:rPr lang="en-US" sz="1400" dirty="0" err="1">
                <a:latin typeface="Times New Roman" pitchFamily="18" charset="0"/>
                <a:cs typeface="Times New Roman" pitchFamily="18" charset="0"/>
              </a:rPr>
              <a:t>kỷ</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niệm</a:t>
            </a:r>
            <a:r>
              <a:rPr lang="en-US" sz="1400" dirty="0">
                <a:latin typeface="Times New Roman" pitchFamily="18" charset="0"/>
                <a:cs typeface="Times New Roman" pitchFamily="18" charset="0"/>
              </a:rPr>
              <a:t> 70 </a:t>
            </a:r>
            <a:r>
              <a:rPr lang="en-US" sz="1400" dirty="0" err="1">
                <a:latin typeface="Times New Roman" pitchFamily="18" charset="0"/>
                <a:cs typeface="Times New Roman" pitchFamily="18" charset="0"/>
              </a:rPr>
              <a:t>năm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Tám</a:t>
            </a:r>
            <a:r>
              <a:rPr lang="en-US" sz="1400" dirty="0">
                <a:latin typeface="Times New Roman" pitchFamily="18" charset="0"/>
                <a:cs typeface="Times New Roman" pitchFamily="18" charset="0"/>
              </a:rPr>
              <a:t> (19/8/1945 - 19/8/2015)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khánh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hòa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nghĩa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(02/9/1945 - 02/9/2015) </a:t>
            </a:r>
            <a:r>
              <a:rPr lang="nl-NL" sz="1400" dirty="0">
                <a:latin typeface="Times New Roman" pitchFamily="18" charset="0"/>
                <a:cs typeface="Times New Roman" pitchFamily="18" charset="0"/>
              </a:rPr>
              <a:t>được tổ chức tốt ở các cấp bộ đoàn với hình thức đa dạng, nội dung phong phú, thu hút đông đảo cán bộ, đoàn viên, thanh thiếu nhi tham gia, góp phần quan trọng trong giáo dục truyền thống, lý tưởng cách mạng, khơi dậy niềm tự hào dân tộc, tình yêu quê hương đất nước trong thanh thiếu nhi. Nét mới trong tổ chức các hoạt động kỷ niệm là gắn với tuyên truyền, tổ chức các hoạt động hướng về biển đảo quê hương, các chương trình liên hoan tuyên truyền ca khúc cách mạng, các hoạt động </a:t>
            </a:r>
            <a:r>
              <a:rPr lang="nl-NL" sz="1400" i="1" dirty="0">
                <a:latin typeface="Times New Roman" pitchFamily="18" charset="0"/>
                <a:cs typeface="Times New Roman" pitchFamily="18" charset="0"/>
              </a:rPr>
              <a:t>“Đền ơn đáp nghĩa, uống nước nhớ nguồn” </a:t>
            </a:r>
            <a:r>
              <a:rPr lang="nl-NL" sz="1400" dirty="0">
                <a:latin typeface="Times New Roman" pitchFamily="18" charset="0"/>
                <a:cs typeface="Times New Roman" pitchFamily="18" charset="0"/>
              </a:rPr>
              <a:t>của tuổi trẻ, từ đó nâng cao tính rộng khắp, thiết thực, hiệu quả, tính lan tỏa trong thiết kế và tổ chức các hoạt động kỷ niệm.</a:t>
            </a:r>
            <a:endParaRPr lang="en-US" sz="1400" dirty="0" smtClean="0">
              <a:solidFill>
                <a:srgbClr val="FF0000"/>
              </a:solidFill>
              <a:latin typeface="Times New Roman" pitchFamily="18" charset="0"/>
              <a:cs typeface="Times New Roman" pitchFamily="18" charset="0"/>
            </a:endParaRPr>
          </a:p>
          <a:p>
            <a:pPr algn="just" defTabSz="457200"/>
            <a:r>
              <a:rPr lang="en-US" sz="1400" dirty="0" smtClean="0">
                <a:solidFill>
                  <a:srgbClr val="FF0000"/>
                </a:solidFill>
                <a:latin typeface="Times New Roman" pitchFamily="18" charset="0"/>
                <a:cs typeface="Times New Roman" pitchFamily="18" charset="0"/>
              </a:rPr>
              <a:t>	</a:t>
            </a:r>
            <a:endParaRPr lang="en-US" sz="1400" dirty="0">
              <a:solidFill>
                <a:srgbClr val="FF0000"/>
              </a:solidFill>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dirty="0" smtClean="0"/>
                <a:t>13</a:t>
              </a:r>
            </a:p>
            <a:p>
              <a:pPr algn="ctr"/>
              <a:r>
                <a:rPr lang="en-US" sz="800" b="1" dirty="0" smtClean="0"/>
                <a:t>THÁNG 10  </a:t>
              </a:r>
            </a:p>
            <a:p>
              <a:pPr algn="ctr"/>
              <a:r>
                <a:rPr lang="en-US" sz="800" b="1" dirty="0" smtClean="0"/>
                <a:t>2015</a:t>
              </a:r>
              <a:endParaRPr lang="en-US" sz="800" b="1" dirty="0"/>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smtClean="0">
                  <a:solidFill>
                    <a:schemeClr val="bg1"/>
                  </a:solidFill>
                  <a:effectLst>
                    <a:glow rad="101600">
                      <a:srgbClr val="FF0000">
                        <a:alpha val="60000"/>
                      </a:srgbClr>
                    </a:glow>
                  </a:effectLst>
                  <a:latin typeface="Calibri" panose="020F0502020204030204" pitchFamily="34" charset="0"/>
                </a:rPr>
                <a:t>THÔNG TIN THỜI SỰ</a:t>
              </a:r>
              <a:endParaRPr lang="en-US" sz="1500" b="1" dirty="0">
                <a:solidFill>
                  <a:schemeClr val="bg1"/>
                </a:solidFill>
                <a:effectLst>
                  <a:glow rad="101600">
                    <a:srgbClr val="FF0000">
                      <a:alpha val="60000"/>
                    </a:srgbClr>
                  </a:glow>
                </a:effectLst>
                <a:latin typeface="Calibri" panose="020F0502020204030204" pitchFamily="34" charset="0"/>
              </a:endParaRPr>
            </a:p>
          </p:txBody>
        </p:sp>
      </p:grpSp>
    </p:spTree>
    <p:extLst>
      <p:ext uri="{BB962C8B-B14F-4D97-AF65-F5344CB8AC3E}">
        <p14:creationId xmlns:p14="http://schemas.microsoft.com/office/powerpoint/2010/main" val="26397852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dirty="0" smtClean="0"/>
                <a:t>14</a:t>
              </a:r>
            </a:p>
            <a:p>
              <a:pPr algn="ctr"/>
              <a:r>
                <a:rPr lang="en-US" sz="800" b="1" dirty="0" smtClean="0"/>
                <a:t>THÁNG 10  </a:t>
              </a:r>
            </a:p>
            <a:p>
              <a:pPr algn="ctr"/>
              <a:r>
                <a:rPr lang="en-US" sz="800" b="1" dirty="0" smtClean="0"/>
                <a:t>2015</a:t>
              </a:r>
              <a:endParaRPr lang="en-US" sz="800" b="1" dirty="0"/>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smtClean="0">
                  <a:solidFill>
                    <a:schemeClr val="bg1"/>
                  </a:solidFill>
                  <a:effectLst>
                    <a:glow rad="101600">
                      <a:srgbClr val="FF0000">
                        <a:alpha val="60000"/>
                      </a:srgbClr>
                    </a:glow>
                  </a:effectLst>
                  <a:latin typeface="Calibri" panose="020F0502020204030204" pitchFamily="34" charset="0"/>
                </a:rPr>
                <a:t>THÔNG TIN THỜI SỰ</a:t>
              </a:r>
              <a:endParaRPr lang="en-US" sz="1500" b="1" dirty="0">
                <a:solidFill>
                  <a:schemeClr val="bg1"/>
                </a:solidFill>
                <a:effectLst>
                  <a:glow rad="101600">
                    <a:srgbClr val="FF0000">
                      <a:alpha val="60000"/>
                    </a:srgbClr>
                  </a:glow>
                </a:effectLst>
                <a:latin typeface="Calibri" panose="020F0502020204030204" pitchFamily="34" charset="0"/>
              </a:endParaRPr>
            </a:p>
          </p:txBody>
        </p:sp>
      </p:grpSp>
      <p:sp>
        <p:nvSpPr>
          <p:cNvPr id="14" name="TextBox 13"/>
          <p:cNvSpPr txBox="1"/>
          <p:nvPr/>
        </p:nvSpPr>
        <p:spPr>
          <a:xfrm>
            <a:off x="533400" y="1066800"/>
            <a:ext cx="5829300" cy="1169551"/>
          </a:xfrm>
          <a:prstGeom prst="rect">
            <a:avLst/>
          </a:prstGeom>
          <a:noFill/>
          <a:ln>
            <a:noFill/>
          </a:ln>
        </p:spPr>
        <p:txBody>
          <a:bodyPr wrap="square" lIns="0" tIns="0" rIns="0" bIns="914400" rtlCol="0" anchor="t" anchorCtr="0">
            <a:spAutoFit/>
          </a:bodyPr>
          <a:lstStyle/>
          <a:p>
            <a:pPr algn="ctr"/>
            <a:endParaRPr lang="en-US" sz="1600" i="1" dirty="0">
              <a:latin typeface="Arial" panose="020B0604020202020204" pitchFamily="34" charset="0"/>
              <a:cs typeface="Arial" panose="020B0604020202020204" pitchFamily="34" charset="0"/>
            </a:endParaRPr>
          </a:p>
        </p:txBody>
      </p:sp>
      <p:sp>
        <p:nvSpPr>
          <p:cNvPr id="17" name="TextBox 16"/>
          <p:cNvSpPr txBox="1"/>
          <p:nvPr/>
        </p:nvSpPr>
        <p:spPr>
          <a:xfrm>
            <a:off x="533400" y="1066800"/>
            <a:ext cx="5829300" cy="2231380"/>
          </a:xfrm>
          <a:prstGeom prst="rect">
            <a:avLst/>
          </a:prstGeom>
          <a:noFill/>
          <a:ln>
            <a:noFill/>
          </a:ln>
        </p:spPr>
        <p:txBody>
          <a:bodyPr wrap="square" lIns="0" tIns="0" rIns="0" bIns="914400" rtlCol="0" anchor="t" anchorCtr="0">
            <a:spAutoFit/>
          </a:bodyPr>
          <a:lstStyle/>
          <a:p>
            <a:pPr marL="0" lvl="1" indent="457200" algn="ctr" defTabSz="457200"/>
            <a:r>
              <a:rPr lang="en-US" sz="1500" b="1" dirty="0" smtClean="0">
                <a:latin typeface="Times New Roman" pitchFamily="18" charset="0"/>
                <a:cs typeface="Times New Roman" pitchFamily="18" charset="0"/>
              </a:rPr>
              <a:t>NHỮNG SỰ KIỆN, HOẠT ĐỘNG LỚN CỦA</a:t>
            </a:r>
          </a:p>
          <a:p>
            <a:pPr marL="0" lvl="1" indent="457200" algn="ctr" defTabSz="457200"/>
            <a:r>
              <a:rPr lang="en-US" sz="1500" b="1" dirty="0" smtClean="0">
                <a:latin typeface="Times New Roman" pitchFamily="18" charset="0"/>
                <a:cs typeface="Times New Roman" pitchFamily="18" charset="0"/>
              </a:rPr>
              <a:t>TRUNG ƯƠNG ĐOÀN TRONG THÁNG 10/2015</a:t>
            </a:r>
          </a:p>
          <a:p>
            <a:pPr marL="0" lvl="1" indent="457200" algn="ctr" defTabSz="457200">
              <a:lnSpc>
                <a:spcPct val="150000"/>
              </a:lnSpc>
              <a:spcBef>
                <a:spcPts val="600"/>
              </a:spcBef>
            </a:pPr>
            <a:endParaRPr lang="en-US" sz="1500" b="1" dirty="0">
              <a:latin typeface="Times New Roman" pitchFamily="18" charset="0"/>
              <a:cs typeface="Times New Roman" pitchFamily="18" charset="0"/>
            </a:endParaRPr>
          </a:p>
          <a:p>
            <a:pPr indent="457200" algn="just" defTabSz="457200">
              <a:lnSpc>
                <a:spcPct val="150000"/>
              </a:lnSpc>
              <a:spcBef>
                <a:spcPts val="600"/>
              </a:spcBef>
            </a:pPr>
            <a:r>
              <a:rPr lang="en-US" sz="1500" dirty="0" smtClean="0">
                <a:latin typeface="Times New Roman" pitchFamily="18" charset="0"/>
                <a:cs typeface="Times New Roman" pitchFamily="18" charset="0"/>
              </a:rPr>
              <a:t>   </a:t>
            </a:r>
            <a:endParaRPr lang="en-US" sz="1500" b="1" dirty="0">
              <a:latin typeface="Times New Roman" pitchFamily="18" charset="0"/>
              <a:cs typeface="Times New Roman" pitchFamily="18" charset="0"/>
            </a:endParaRPr>
          </a:p>
        </p:txBody>
      </p:sp>
      <p:graphicFrame>
        <p:nvGraphicFramePr>
          <p:cNvPr id="10" name="Diagram 9"/>
          <p:cNvGraphicFramePr/>
          <p:nvPr>
            <p:extLst>
              <p:ext uri="{D42A27DB-BD31-4B8C-83A1-F6EECF244321}">
                <p14:modId xmlns:p14="http://schemas.microsoft.com/office/powerpoint/2010/main" val="3323187503"/>
              </p:ext>
            </p:extLst>
          </p:nvPr>
        </p:nvGraphicFramePr>
        <p:xfrm>
          <a:off x="152400" y="1905000"/>
          <a:ext cx="6553200" cy="7162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6764279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33400" y="2650421"/>
            <a:ext cx="5829300" cy="8017579"/>
          </a:xfrm>
          <a:prstGeom prst="rect">
            <a:avLst/>
          </a:prstGeom>
          <a:noFill/>
          <a:ln>
            <a:noFill/>
          </a:ln>
        </p:spPr>
        <p:txBody>
          <a:bodyPr wrap="square" lIns="0" tIns="0" rIns="0" bIns="914400" rtlCol="0" anchor="t" anchorCtr="0">
            <a:spAutoFit/>
          </a:bodyPr>
          <a:lstStyle/>
          <a:p>
            <a:pPr algn="just" defTabSz="457200"/>
            <a:r>
              <a:rPr lang="en-US" sz="1400" b="1" dirty="0" err="1" smtClean="0">
                <a:latin typeface="Times New Roman" pitchFamily="18" charset="0"/>
                <a:cs typeface="Times New Roman" pitchFamily="18" charset="0"/>
              </a:rPr>
              <a:t>Học</a:t>
            </a:r>
            <a:r>
              <a:rPr lang="en-US" sz="1400" b="1" dirty="0" smtClean="0">
                <a:latin typeface="Times New Roman" pitchFamily="18" charset="0"/>
                <a:cs typeface="Times New Roman" pitchFamily="18" charset="0"/>
              </a:rPr>
              <a:t> </a:t>
            </a:r>
            <a:r>
              <a:rPr lang="en-US" sz="1400" b="1" dirty="0" err="1">
                <a:latin typeface="Times New Roman" pitchFamily="18" charset="0"/>
                <a:cs typeface="Times New Roman" pitchFamily="18" charset="0"/>
              </a:rPr>
              <a:t>cả</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trong</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lúc</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chấm</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thi</a:t>
            </a:r>
            <a:endParaRPr lang="en-US" sz="1400" b="1" dirty="0">
              <a:latin typeface="Times New Roman" pitchFamily="18" charset="0"/>
              <a:cs typeface="Times New Roman" pitchFamily="18" charset="0"/>
            </a:endParaRP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Tự</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nhận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bản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thân</a:t>
            </a:r>
            <a:r>
              <a:rPr lang="en-US" sz="1400" dirty="0">
                <a:latin typeface="Times New Roman" pitchFamily="18" charset="0"/>
                <a:cs typeface="Times New Roman" pitchFamily="18" charset="0"/>
              </a:rPr>
              <a:t> ban </a:t>
            </a:r>
            <a:r>
              <a:rPr lang="en-US" sz="1400" dirty="0" err="1">
                <a:latin typeface="Times New Roman" pitchFamily="18" charset="0"/>
                <a:cs typeface="Times New Roman" pitchFamily="18" charset="0"/>
              </a:rPr>
              <a:t>đầu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theo</a:t>
            </a:r>
            <a:r>
              <a:rPr lang="en-US" sz="1400" dirty="0">
                <a:latin typeface="Times New Roman" pitchFamily="18" charset="0"/>
                <a:cs typeface="Times New Roman" pitchFamily="18" charset="0"/>
              </a:rPr>
              <a:t> con </a:t>
            </a:r>
            <a:r>
              <a:rPr lang="en-US" sz="1400" dirty="0" err="1">
                <a:latin typeface="Times New Roman" pitchFamily="18" charset="0"/>
                <a:cs typeface="Times New Roman" pitchFamily="18" charset="0"/>
              </a:rPr>
              <a:t>đường</a:t>
            </a:r>
            <a:r>
              <a:rPr lang="en-US" sz="1400" dirty="0">
                <a:latin typeface="Times New Roman" pitchFamily="18" charset="0"/>
                <a:cs typeface="Times New Roman" pitchFamily="18" charset="0"/>
              </a:rPr>
              <a:t> y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truyền</a:t>
            </a:r>
            <a:r>
              <a:rPr lang="en-US" sz="1400" dirty="0">
                <a:latin typeface="Times New Roman" pitchFamily="18" charset="0"/>
                <a:cs typeface="Times New Roman" pitchFamily="18" charset="0"/>
              </a:rPr>
              <a:t> do </a:t>
            </a:r>
            <a:r>
              <a:rPr lang="en-US" sz="1400" dirty="0" err="1">
                <a:latin typeface="Times New Roman" pitchFamily="18" charset="0"/>
                <a:cs typeface="Times New Roman" pitchFamily="18" charset="0"/>
              </a:rPr>
              <a:t>duyên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số</a:t>
            </a:r>
            <a:r>
              <a:rPr lang="en-US" sz="1400" dirty="0">
                <a:latin typeface="Times New Roman" pitchFamily="18" charset="0"/>
                <a:cs typeface="Times New Roman" pitchFamily="18" charset="0"/>
              </a:rPr>
              <a:t> run </a:t>
            </a:r>
            <a:r>
              <a:rPr lang="en-US" sz="1400" dirty="0" err="1">
                <a:latin typeface="Times New Roman" pitchFamily="18" charset="0"/>
                <a:cs typeface="Times New Roman" pitchFamily="18" charset="0"/>
              </a:rPr>
              <a:t>rủi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vì</a:t>
            </a:r>
            <a:r>
              <a:rPr lang="en-US" sz="1400" dirty="0">
                <a:latin typeface="Times New Roman" pitchFamily="18" charset="0"/>
                <a:cs typeface="Times New Roman" pitchFamily="18" charset="0"/>
              </a:rPr>
              <a:t> </a:t>
            </a:r>
            <a:r>
              <a:rPr lang="en-US" sz="1400" i="1" dirty="0">
                <a:latin typeface="Times New Roman" pitchFamily="18" charset="0"/>
                <a:cs typeface="Times New Roman" pitchFamily="18" charset="0"/>
              </a:rPr>
              <a:t>“</a:t>
            </a:r>
            <a:r>
              <a:rPr lang="en-US" sz="1400" i="1" dirty="0" err="1">
                <a:latin typeface="Times New Roman" pitchFamily="18" charset="0"/>
                <a:cs typeface="Times New Roman" pitchFamily="18" charset="0"/>
              </a:rPr>
              <a:t>thời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điểm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làm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hồ</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sơ</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tuyển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sinh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tôi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nghe</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mọi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người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nói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ngành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này</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mới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mở</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dễ</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kiếm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việc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nên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nộp</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đơn</a:t>
            </a:r>
            <a:r>
              <a:rPr lang="en-US" sz="1400" i="1" dirty="0">
                <a:latin typeface="Times New Roman" pitchFamily="18" charset="0"/>
                <a:cs typeface="Times New Roman" pitchFamily="18" charset="0"/>
              </a:rPr>
              <a:t>”. </a:t>
            </a:r>
            <a:r>
              <a:rPr lang="en-US" sz="1400" dirty="0" err="1">
                <a:latin typeface="Times New Roman" pitchFamily="18" charset="0"/>
                <a:cs typeface="Times New Roman" pitchFamily="18" charset="0"/>
              </a:rPr>
              <a:t>Diệu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năm</a:t>
            </a:r>
            <a:r>
              <a:rPr lang="en-US" sz="1400" dirty="0">
                <a:latin typeface="Times New Roman" pitchFamily="18" charset="0"/>
                <a:cs typeface="Times New Roman" pitchFamily="18" charset="0"/>
              </a:rPr>
              <a:t> nay 35 </a:t>
            </a:r>
            <a:r>
              <a:rPr lang="en-US" sz="1400" dirty="0" err="1">
                <a:latin typeface="Times New Roman" pitchFamily="18" charset="0"/>
                <a:cs typeface="Times New Roman" pitchFamily="18" charset="0"/>
              </a:rPr>
              <a:t>tuổi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chẳng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ngờ</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cờ</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dẫn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niềm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đam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mê</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lớn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sau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này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đông</a:t>
            </a:r>
            <a:r>
              <a:rPr lang="en-US" sz="1400" dirty="0">
                <a:latin typeface="Times New Roman" pitchFamily="18" charset="0"/>
                <a:cs typeface="Times New Roman" pitchFamily="18" charset="0"/>
              </a:rPr>
              <a:t> y, </a:t>
            </a:r>
            <a:r>
              <a:rPr lang="en-US" sz="1400" dirty="0" err="1">
                <a:latin typeface="Times New Roman" pitchFamily="18" charset="0"/>
                <a:cs typeface="Times New Roman" pitchFamily="18" charset="0"/>
              </a:rPr>
              <a:t>càng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càng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thú</a:t>
            </a:r>
            <a:r>
              <a:rPr lang="en-US" sz="1400" dirty="0">
                <a:latin typeface="Times New Roman" pitchFamily="18" charset="0"/>
                <a:cs typeface="Times New Roman" pitchFamily="18" charset="0"/>
              </a:rPr>
              <a:t> </a:t>
            </a:r>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100" i="1" dirty="0" smtClean="0">
              <a:latin typeface="Times New Roman" pitchFamily="18" charset="0"/>
              <a:cs typeface="Times New Roman" pitchFamily="18" charset="0"/>
            </a:endParaRPr>
          </a:p>
          <a:p>
            <a:pPr algn="just" defTabSz="457200"/>
            <a:endParaRPr lang="en-US" sz="500" i="1" dirty="0">
              <a:latin typeface="Times New Roman" pitchFamily="18" charset="0"/>
              <a:cs typeface="Times New Roman" pitchFamily="18" charset="0"/>
            </a:endParaRPr>
          </a:p>
          <a:p>
            <a:pPr algn="ctr" defTabSz="457200"/>
            <a:r>
              <a:rPr lang="en-US" sz="1100" i="1" dirty="0">
                <a:latin typeface="Times New Roman" pitchFamily="18" charset="0"/>
                <a:cs typeface="Times New Roman" pitchFamily="18" charset="0"/>
              </a:rPr>
              <a:t>TS.BS </a:t>
            </a:r>
            <a:r>
              <a:rPr lang="en-US" sz="1100" i="1" dirty="0" err="1">
                <a:latin typeface="Times New Roman" pitchFamily="18" charset="0"/>
                <a:cs typeface="Times New Roman" pitchFamily="18" charset="0"/>
              </a:rPr>
              <a:t>Diệu</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Thường</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trong</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một</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chuyến</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khám</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bệnh</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từ</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thiện</a:t>
            </a:r>
            <a:r>
              <a:rPr lang="en-US" sz="1100" i="1" dirty="0">
                <a:latin typeface="Times New Roman" pitchFamily="18" charset="0"/>
                <a:cs typeface="Times New Roman" pitchFamily="18" charset="0"/>
              </a:rPr>
              <a:t> </a:t>
            </a:r>
            <a:r>
              <a:rPr lang="en-US" sz="1100" i="1" dirty="0" err="1">
                <a:latin typeface="Times New Roman" pitchFamily="18" charset="0"/>
                <a:cs typeface="Times New Roman" pitchFamily="18" charset="0"/>
              </a:rPr>
              <a:t>hè</a:t>
            </a:r>
            <a:r>
              <a:rPr lang="en-US" sz="1100" i="1" dirty="0">
                <a:latin typeface="Times New Roman" pitchFamily="18" charset="0"/>
                <a:cs typeface="Times New Roman" pitchFamily="18" charset="0"/>
              </a:rPr>
              <a:t> 2015 - </a:t>
            </a:r>
            <a:r>
              <a:rPr lang="en-US" sz="1100" i="1" dirty="0" err="1">
                <a:latin typeface="Times New Roman" pitchFamily="18" charset="0"/>
                <a:cs typeface="Times New Roman" pitchFamily="18" charset="0"/>
              </a:rPr>
              <a:t>Ảnh</a:t>
            </a:r>
            <a:r>
              <a:rPr lang="en-US" sz="1100" i="1" dirty="0">
                <a:latin typeface="Times New Roman" pitchFamily="18" charset="0"/>
                <a:cs typeface="Times New Roman" pitchFamily="18" charset="0"/>
              </a:rPr>
              <a:t>: </a:t>
            </a:r>
            <a:r>
              <a:rPr lang="en-US" sz="1100" i="1" dirty="0" err="1" smtClean="0">
                <a:latin typeface="Times New Roman" pitchFamily="18" charset="0"/>
                <a:cs typeface="Times New Roman" pitchFamily="18" charset="0"/>
              </a:rPr>
              <a:t>C.Nhật</a:t>
            </a:r>
            <a:endParaRPr lang="en-US" sz="1400" b="1" dirty="0" smtClean="0">
              <a:latin typeface="Times New Roman" pitchFamily="18" charset="0"/>
              <a:cs typeface="Times New Roman" pitchFamily="18" charset="0"/>
            </a:endParaRPr>
          </a:p>
          <a:p>
            <a:pPr algn="just" defTabSz="457200"/>
            <a:r>
              <a:rPr lang="en-US" sz="400" dirty="0" smtClean="0">
                <a:latin typeface="Times New Roman" pitchFamily="18" charset="0"/>
                <a:cs typeface="Times New Roman" pitchFamily="18" charset="0"/>
              </a:rPr>
              <a:t>	</a:t>
            </a:r>
          </a:p>
          <a:p>
            <a:pPr algn="just" defTabSz="457200"/>
            <a:r>
              <a:rPr lang="en-US" sz="1400" dirty="0">
                <a:latin typeface="Times New Roman" pitchFamily="18" charset="0"/>
                <a:cs typeface="Times New Roman" pitchFamily="18" charset="0"/>
              </a:rPr>
              <a:t>	</a:t>
            </a:r>
            <a:r>
              <a:rPr lang="en-US" sz="1400" i="1" dirty="0" smtClean="0">
                <a:latin typeface="Times New Roman" pitchFamily="18" charset="0"/>
                <a:cs typeface="Times New Roman" pitchFamily="18" charset="0"/>
              </a:rPr>
              <a:t>“</a:t>
            </a:r>
            <a:r>
              <a:rPr lang="en-US" sz="1400" i="1" dirty="0" err="1" smtClean="0">
                <a:latin typeface="Times New Roman" pitchFamily="18" charset="0"/>
                <a:cs typeface="Times New Roman" pitchFamily="18" charset="0"/>
              </a:rPr>
              <a:t>Những</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năm</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đầu</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dạy</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lớp</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tôi</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chẳng</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biết</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gì</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về</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sinh</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viên</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này</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chỉ</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đến</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năm</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tư</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thì</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tôi</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thường</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nghe</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các</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cán</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bộ</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lớp</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nói</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để</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hỏi</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Diệu</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Thường</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mỗi</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khi</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lớp</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gặp</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vấn</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đề</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lớn</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nhỏ</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nên</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mới</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thắc</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mắc</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Tìm</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hiểu</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kỹ</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mới</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biết</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đây</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là</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một</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gương</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mặt</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chịu</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khó</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học</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và</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được</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bạn</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bè</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hết</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mực</a:t>
            </a:r>
            <a:r>
              <a:rPr lang="en-US" sz="1400" i="1" dirty="0" smtClean="0">
                <a:latin typeface="Times New Roman" pitchFamily="18" charset="0"/>
                <a:cs typeface="Times New Roman" pitchFamily="18" charset="0"/>
              </a:rPr>
              <a:t> tin </a:t>
            </a:r>
            <a:r>
              <a:rPr lang="en-US" sz="1400" i="1" dirty="0" err="1" smtClean="0">
                <a:latin typeface="Times New Roman" pitchFamily="18" charset="0"/>
                <a:cs typeface="Times New Roman" pitchFamily="18" charset="0"/>
              </a:rPr>
              <a:t>cậy</a:t>
            </a:r>
            <a:r>
              <a:rPr lang="en-US" sz="1400" i="1" dirty="0" smtClean="0">
                <a:latin typeface="Times New Roman" pitchFamily="18" charset="0"/>
                <a:cs typeface="Times New Roman" pitchFamily="18" charset="0"/>
              </a:rPr>
              <a:t>”</a:t>
            </a:r>
            <a:r>
              <a:rPr lang="en-US" sz="1400" dirty="0" smtClean="0">
                <a:latin typeface="Times New Roman" pitchFamily="18" charset="0"/>
                <a:cs typeface="Times New Roman" pitchFamily="18" charset="0"/>
              </a:rPr>
              <a:t> - PGS.TS.BS Bay </a:t>
            </a:r>
            <a:r>
              <a:rPr lang="en-US" sz="1400" dirty="0" err="1" smtClean="0">
                <a:latin typeface="Times New Roman" pitchFamily="18" charset="0"/>
                <a:cs typeface="Times New Roman" pitchFamily="18" charset="0"/>
              </a:rPr>
              <a:t>nhớ</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lại</a:t>
            </a:r>
            <a:endParaRPr lang="en-US" sz="1400" dirty="0" smtClean="0">
              <a:latin typeface="Times New Roman" pitchFamily="18" charset="0"/>
              <a:cs typeface="Times New Roman" pitchFamily="18" charset="0"/>
            </a:endParaRP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Đứng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đầu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khi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tốt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nghiệp</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khóa</a:t>
            </a:r>
            <a:r>
              <a:rPr lang="en-US" sz="1400" dirty="0" smtClean="0">
                <a:latin typeface="Times New Roman" pitchFamily="18" charset="0"/>
                <a:cs typeface="Times New Roman" pitchFamily="18" charset="0"/>
              </a:rPr>
              <a:t> 2005 </a:t>
            </a:r>
            <a:r>
              <a:rPr lang="en-US" sz="1400" dirty="0" err="1" smtClean="0">
                <a:latin typeface="Times New Roman" pitchFamily="18" charset="0"/>
                <a:cs typeface="Times New Roman" pitchFamily="18" charset="0"/>
              </a:rPr>
              <a:t>nhưng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Diệu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Thường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lại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khiêm</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tốn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cho</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rằng</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kết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quả</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đó</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là</a:t>
            </a:r>
            <a:r>
              <a:rPr lang="en-US" sz="1400" dirty="0" smtClean="0">
                <a:latin typeface="Times New Roman" pitchFamily="18" charset="0"/>
                <a:cs typeface="Times New Roman" pitchFamily="18" charset="0"/>
              </a:rPr>
              <a:t> </a:t>
            </a:r>
            <a:r>
              <a:rPr lang="en-US" sz="1400" i="1" dirty="0" smtClean="0">
                <a:latin typeface="Times New Roman" pitchFamily="18" charset="0"/>
                <a:cs typeface="Times New Roman" pitchFamily="18" charset="0"/>
              </a:rPr>
              <a:t>“</a:t>
            </a:r>
            <a:r>
              <a:rPr lang="en-US" sz="1400" i="1" dirty="0" err="1" smtClean="0">
                <a:latin typeface="Times New Roman" pitchFamily="18" charset="0"/>
                <a:cs typeface="Times New Roman" pitchFamily="18" charset="0"/>
              </a:rPr>
              <a:t>trái</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ngọt</a:t>
            </a:r>
            <a:r>
              <a:rPr lang="en-US" sz="1400" i="1"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từ</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sự</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vun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xới</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đầu</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tư</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của</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cả</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một</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tập</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thể</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Một</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điều</a:t>
            </a:r>
            <a:r>
              <a:rPr lang="en-US" sz="1400" i="1" dirty="0" smtClean="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tôi</a:t>
            </a:r>
            <a:r>
              <a:rPr lang="en-US" sz="1400" i="1" dirty="0" smtClean="0">
                <a:latin typeface="Times New Roman" pitchFamily="18" charset="0"/>
                <a:cs typeface="Times New Roman" pitchFamily="18" charset="0"/>
              </a:rPr>
              <a:t> </a:t>
            </a:r>
            <a:r>
              <a:rPr lang="en-US" sz="1400" i="1" dirty="0" err="1">
                <a:latin typeface="Times New Roman" pitchFamily="18" charset="0"/>
                <a:cs typeface="Times New Roman" pitchFamily="18" charset="0"/>
              </a:rPr>
              <a:t>trân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quý</a:t>
            </a:r>
            <a:r>
              <a:rPr lang="en-US" sz="1400" i="1" dirty="0">
                <a:latin typeface="Times New Roman" pitchFamily="18" charset="0"/>
                <a:cs typeface="Times New Roman" pitchFamily="18" charset="0"/>
              </a:rPr>
              <a:t> ở </a:t>
            </a:r>
            <a:r>
              <a:rPr lang="en-US" sz="1400" i="1" dirty="0" err="1">
                <a:latin typeface="Times New Roman" pitchFamily="18" charset="0"/>
                <a:cs typeface="Times New Roman" pitchFamily="18" charset="0"/>
              </a:rPr>
              <a:t>môi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trường</a:t>
            </a:r>
            <a:r>
              <a:rPr lang="en-US" sz="1400" i="1" dirty="0">
                <a:latin typeface="Times New Roman" pitchFamily="18" charset="0"/>
                <a:cs typeface="Times New Roman" pitchFamily="18" charset="0"/>
              </a:rPr>
              <a:t> y </a:t>
            </a:r>
            <a:r>
              <a:rPr lang="en-US" sz="1400" i="1" dirty="0" err="1">
                <a:latin typeface="Times New Roman" pitchFamily="18" charset="0"/>
                <a:cs typeface="Times New Roman" pitchFamily="18" charset="0"/>
              </a:rPr>
              <a:t>dược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là</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không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chỉ</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các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thầy</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cô</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mà</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những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anh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chị</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trước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luôn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rất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tâm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huyết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hết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mực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chỉ</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dẫn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cho</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đàn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em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Không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có</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những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sự</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hỗ</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trợ</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đó</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thì</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khó</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thể</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có</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tôi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của</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ngày</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hôm</a:t>
            </a:r>
            <a:r>
              <a:rPr lang="en-US" sz="1400" i="1" dirty="0">
                <a:latin typeface="Times New Roman" pitchFamily="18" charset="0"/>
                <a:cs typeface="Times New Roman" pitchFamily="18" charset="0"/>
              </a:rPr>
              <a:t> nay”</a:t>
            </a:r>
            <a:r>
              <a:rPr lang="en-US" sz="1400" dirty="0">
                <a:latin typeface="Times New Roman" pitchFamily="18" charset="0"/>
                <a:cs typeface="Times New Roman" pitchFamily="18" charset="0"/>
              </a:rPr>
              <a:t> - </a:t>
            </a:r>
            <a:r>
              <a:rPr lang="en-US" sz="1400" dirty="0" err="1">
                <a:latin typeface="Times New Roman" pitchFamily="18" charset="0"/>
                <a:cs typeface="Times New Roman" pitchFamily="18" charset="0"/>
              </a:rPr>
              <a:t>Diệu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nói</a:t>
            </a:r>
            <a:r>
              <a:rPr lang="en-US" sz="1400" dirty="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Thời</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điểm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dẫu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rộn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khám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bệnh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Diệu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vẫn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dụng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khoảng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hiếm</a:t>
            </a:r>
            <a:r>
              <a:rPr lang="en-US" sz="1400" dirty="0">
                <a:latin typeface="Times New Roman" pitchFamily="18" charset="0"/>
                <a:cs typeface="Times New Roman" pitchFamily="18" charset="0"/>
              </a:rPr>
              <a:t> hoi </a:t>
            </a:r>
            <a:r>
              <a:rPr lang="en-US" sz="1400" dirty="0" err="1">
                <a:latin typeface="Times New Roman" pitchFamily="18" charset="0"/>
                <a:cs typeface="Times New Roman" pitchFamily="18" charset="0"/>
              </a:rPr>
              <a:t>để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trau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dồi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ngoại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Hoa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tuyển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bổng</a:t>
            </a:r>
            <a:r>
              <a:rPr lang="en-US" sz="1400" dirty="0">
                <a:latin typeface="Times New Roman" pitchFamily="18" charset="0"/>
                <a:cs typeface="Times New Roman" pitchFamily="18" charset="0"/>
              </a:rPr>
              <a:t> du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chuyên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bổng</a:t>
            </a:r>
            <a:r>
              <a:rPr lang="en-US" sz="1400" dirty="0">
                <a:latin typeface="Times New Roman" pitchFamily="18" charset="0"/>
                <a:cs typeface="Times New Roman" pitchFamily="18" charset="0"/>
              </a:rPr>
              <a:t> 322 </a:t>
            </a:r>
            <a:r>
              <a:rPr lang="en-US" sz="1400" dirty="0" err="1">
                <a:latin typeface="Times New Roman" pitchFamily="18" charset="0"/>
                <a:cs typeface="Times New Roman" pitchFamily="18" charset="0"/>
              </a:rPr>
              <a:t>bậc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bổng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Đài</a:t>
            </a:r>
            <a:r>
              <a:rPr lang="en-US" sz="1400" dirty="0">
                <a:latin typeface="Times New Roman" pitchFamily="18" charset="0"/>
                <a:cs typeface="Times New Roman" pitchFamily="18" charset="0"/>
              </a:rPr>
              <a:t> Loan,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bổng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cấp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bởi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ngoài</a:t>
            </a:r>
            <a:r>
              <a:rPr lang="en-US" sz="1400" dirty="0">
                <a:latin typeface="Times New Roman" pitchFamily="18" charset="0"/>
                <a:cs typeface="Times New Roman" pitchFamily="18" charset="0"/>
              </a:rPr>
              <a:t>)</a:t>
            </a:r>
          </a:p>
          <a:p>
            <a:pPr algn="just" defTabSz="457200"/>
            <a:endParaRPr lang="en-US" sz="1400" dirty="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dirty="0" smtClean="0"/>
                <a:t>15</a:t>
              </a:r>
            </a:p>
            <a:p>
              <a:pPr algn="ctr"/>
              <a:r>
                <a:rPr lang="en-US" sz="800" b="1" dirty="0" smtClean="0"/>
                <a:t>THÁNG 10  </a:t>
              </a:r>
            </a:p>
            <a:p>
              <a:pPr algn="ctr"/>
              <a:r>
                <a:rPr lang="en-US" sz="800" b="1" dirty="0" smtClean="0"/>
                <a:t>2015</a:t>
              </a:r>
              <a:endParaRPr lang="en-US" sz="800" b="1" dirty="0"/>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smtClean="0">
                  <a:solidFill>
                    <a:schemeClr val="bg1"/>
                  </a:solidFill>
                  <a:effectLst>
                    <a:glow rad="101600">
                      <a:srgbClr val="FF0000">
                        <a:alpha val="60000"/>
                      </a:srgbClr>
                    </a:glow>
                  </a:effectLst>
                  <a:latin typeface="Calibri" panose="020F0502020204030204" pitchFamily="34" charset="0"/>
                </a:rPr>
                <a:t>GÓC NHÌN TRẺ</a:t>
              </a:r>
              <a:endParaRPr lang="en-US" sz="1500" b="1" dirty="0">
                <a:solidFill>
                  <a:schemeClr val="bg1"/>
                </a:solidFill>
                <a:effectLst>
                  <a:glow rad="101600">
                    <a:srgbClr val="FF0000">
                      <a:alpha val="60000"/>
                    </a:srgbClr>
                  </a:glow>
                </a:effectLst>
                <a:latin typeface="Calibri" panose="020F0502020204030204" pitchFamily="34" charset="0"/>
              </a:endParaRPr>
            </a:p>
          </p:txBody>
        </p:sp>
      </p:grpSp>
      <p:sp>
        <p:nvSpPr>
          <p:cNvPr id="14" name="TextBox 13"/>
          <p:cNvSpPr txBox="1"/>
          <p:nvPr/>
        </p:nvSpPr>
        <p:spPr>
          <a:xfrm>
            <a:off x="533400" y="1066800"/>
            <a:ext cx="5829300" cy="1200329"/>
          </a:xfrm>
          <a:prstGeom prst="rect">
            <a:avLst/>
          </a:prstGeom>
          <a:noFill/>
          <a:ln>
            <a:noFill/>
          </a:ln>
        </p:spPr>
        <p:txBody>
          <a:bodyPr wrap="square" lIns="0" tIns="0" rIns="0" bIns="914400" rtlCol="0" anchor="t" anchorCtr="0">
            <a:spAutoFit/>
          </a:bodyPr>
          <a:lstStyle/>
          <a:p>
            <a:pPr algn="ctr"/>
            <a:r>
              <a:rPr lang="en-US" b="1" dirty="0" err="1" smtClean="0">
                <a:latin typeface="Times New Roman" pitchFamily="18" charset="0"/>
                <a:cs typeface="Times New Roman" pitchFamily="18" charset="0"/>
              </a:rPr>
              <a:t>Nữ</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tiến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sĩ</a:t>
            </a:r>
            <a:r>
              <a:rPr lang="en-US" b="1" dirty="0" smtClean="0">
                <a:latin typeface="Times New Roman" pitchFamily="18" charset="0"/>
                <a:cs typeface="Times New Roman" pitchFamily="18" charset="0"/>
              </a:rPr>
              <a:t> y </a:t>
            </a:r>
            <a:r>
              <a:rPr lang="en-US" b="1" dirty="0" err="1" smtClean="0">
                <a:latin typeface="Times New Roman" pitchFamily="18" charset="0"/>
                <a:cs typeface="Times New Roman" pitchFamily="18" charset="0"/>
              </a:rPr>
              <a:t>khoa</a:t>
            </a:r>
            <a:r>
              <a:rPr lang="en-US" b="1" dirty="0" smtClean="0">
                <a:latin typeface="Times New Roman" pitchFamily="18" charset="0"/>
                <a:cs typeface="Times New Roman" pitchFamily="18" charset="0"/>
              </a:rPr>
              <a:t> 8X</a:t>
            </a:r>
            <a:endParaRPr lang="en-US" sz="300" i="1" dirty="0" smtClean="0">
              <a:latin typeface="Times New Roman" pitchFamily="18" charset="0"/>
              <a:cs typeface="Times New Roman" pitchFamily="18" charset="0"/>
            </a:endParaRPr>
          </a:p>
        </p:txBody>
      </p:sp>
      <p:sp>
        <p:nvSpPr>
          <p:cNvPr id="2" name="Rectangle 1"/>
          <p:cNvSpPr/>
          <p:nvPr/>
        </p:nvSpPr>
        <p:spPr>
          <a:xfrm>
            <a:off x="533400" y="1524000"/>
            <a:ext cx="5829300" cy="738664"/>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algn="just"/>
            <a:r>
              <a:rPr lang="en-US" sz="1400" b="1" i="1" dirty="0">
                <a:latin typeface="Times New Roman" pitchFamily="18" charset="0"/>
                <a:cs typeface="Times New Roman" pitchFamily="18" charset="0"/>
              </a:rPr>
              <a:t>“</a:t>
            </a:r>
            <a:r>
              <a:rPr lang="en-US" sz="1400" b="1" i="1" dirty="0" err="1">
                <a:latin typeface="Times New Roman" pitchFamily="18" charset="0"/>
                <a:cs typeface="Times New Roman" pitchFamily="18" charset="0"/>
              </a:rPr>
              <a:t>Một</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điển</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hình</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nhanh</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nhạy</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học</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chắc</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và</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không</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ngừng</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nỗ</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lực</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hoàn</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thiện</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bản</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thân</a:t>
            </a:r>
            <a:r>
              <a:rPr lang="en-US" sz="1400" b="1" i="1" dirty="0">
                <a:latin typeface="Times New Roman" pitchFamily="18" charset="0"/>
                <a:cs typeface="Times New Roman" pitchFamily="18" charset="0"/>
              </a:rPr>
              <a:t>” - PGS.TS.BS </a:t>
            </a:r>
            <a:r>
              <a:rPr lang="en-US" sz="1400" b="1" i="1" dirty="0" err="1">
                <a:latin typeface="Times New Roman" pitchFamily="18" charset="0"/>
                <a:cs typeface="Times New Roman" pitchFamily="18" charset="0"/>
              </a:rPr>
              <a:t>Nguyễn</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Thị</a:t>
            </a:r>
            <a:r>
              <a:rPr lang="en-US" sz="1400" b="1" i="1" dirty="0">
                <a:latin typeface="Times New Roman" pitchFamily="18" charset="0"/>
                <a:cs typeface="Times New Roman" pitchFamily="18" charset="0"/>
              </a:rPr>
              <a:t> Bay (ĐH Y </a:t>
            </a:r>
            <a:r>
              <a:rPr lang="en-US" sz="1400" b="1" i="1" dirty="0" err="1">
                <a:latin typeface="Times New Roman" pitchFamily="18" charset="0"/>
                <a:cs typeface="Times New Roman" pitchFamily="18" charset="0"/>
              </a:rPr>
              <a:t>dược</a:t>
            </a:r>
            <a:r>
              <a:rPr lang="en-US" sz="1400" b="1" i="1" dirty="0">
                <a:latin typeface="Times New Roman" pitchFamily="18" charset="0"/>
                <a:cs typeface="Times New Roman" pitchFamily="18" charset="0"/>
              </a:rPr>
              <a:t> TP.HCM) </a:t>
            </a:r>
            <a:r>
              <a:rPr lang="en-US" sz="1400" b="1" i="1" dirty="0" err="1">
                <a:latin typeface="Times New Roman" pitchFamily="18" charset="0"/>
                <a:cs typeface="Times New Roman" pitchFamily="18" charset="0"/>
              </a:rPr>
              <a:t>nói</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về</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đồng</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nghiệp</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Trịnh</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Thị</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Diệu</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Thường</a:t>
            </a:r>
            <a:r>
              <a:rPr lang="en-US" sz="1400" b="1" i="1" dirty="0">
                <a:latin typeface="Times New Roman" pitchFamily="18" charset="0"/>
                <a:cs typeface="Times New Roman" pitchFamily="18" charset="0"/>
              </a:rPr>
              <a:t>.</a:t>
            </a:r>
          </a:p>
        </p:txBody>
      </p:sp>
      <p:pic>
        <p:nvPicPr>
          <p:cNvPr id="18" name="Picture 17" descr="TS.BS Diệu Thường trong một chuyến khám bệnh từ thiện hè 2015 - Ảnh: C.Nhật"/>
          <p:cNvPicPr/>
          <p:nvPr/>
        </p:nvPicPr>
        <p:blipFill>
          <a:blip r:embed="rId7">
            <a:extLst>
              <a:ext uri="{28A0092B-C50C-407E-A947-70E740481C1C}">
                <a14:useLocalDpi xmlns:a14="http://schemas.microsoft.com/office/drawing/2010/main" val="0"/>
              </a:ext>
            </a:extLst>
          </a:blip>
          <a:srcRect/>
          <a:stretch>
            <a:fillRect/>
          </a:stretch>
        </p:blipFill>
        <p:spPr bwMode="auto">
          <a:xfrm>
            <a:off x="1684036" y="3733800"/>
            <a:ext cx="3125470" cy="2133600"/>
          </a:xfrm>
          <a:prstGeom prst="rect">
            <a:avLst/>
          </a:prstGeom>
          <a:noFill/>
          <a:ln>
            <a:noFill/>
          </a:ln>
        </p:spPr>
      </p:pic>
    </p:spTree>
    <p:extLst>
      <p:ext uri="{BB962C8B-B14F-4D97-AF65-F5344CB8AC3E}">
        <p14:creationId xmlns:p14="http://schemas.microsoft.com/office/powerpoint/2010/main" val="18386255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33400" y="1447800"/>
            <a:ext cx="5829300" cy="10618291"/>
          </a:xfrm>
          <a:prstGeom prst="rect">
            <a:avLst/>
          </a:prstGeom>
          <a:noFill/>
          <a:ln>
            <a:noFill/>
          </a:ln>
        </p:spPr>
        <p:txBody>
          <a:bodyPr wrap="square" lIns="0" tIns="0" rIns="0" bIns="914400" rtlCol="0" anchor="t" anchorCtr="0">
            <a:spAutoFit/>
          </a:bodyPr>
          <a:lstStyle/>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Diệu</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Thường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suất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bổng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kỹ</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năng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lãnh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Úc</a:t>
            </a:r>
            <a:r>
              <a:rPr lang="en-US" sz="1400" dirty="0">
                <a:latin typeface="Times New Roman" pitchFamily="18" charset="0"/>
                <a:cs typeface="Times New Roman" pitchFamily="18" charset="0"/>
              </a:rPr>
              <a:t>... </a:t>
            </a:r>
            <a:r>
              <a:rPr lang="en-US" sz="1400" i="1" dirty="0">
                <a:latin typeface="Times New Roman" pitchFamily="18" charset="0"/>
                <a:cs typeface="Times New Roman" pitchFamily="18" charset="0"/>
              </a:rPr>
              <a:t>“</a:t>
            </a:r>
            <a:r>
              <a:rPr lang="en-US" sz="1400" i="1" dirty="0" err="1">
                <a:latin typeface="Times New Roman" pitchFamily="18" charset="0"/>
                <a:cs typeface="Times New Roman" pitchFamily="18" charset="0"/>
              </a:rPr>
              <a:t>Diệu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Thường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học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mọi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lúc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mọi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nơi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Ngay</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cả</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khi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đã</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ngồi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vào</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hội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đồng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chấm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thì</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Diệu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Thường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vẫn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chú</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tâm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lắng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nghe</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ghi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chú</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và</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học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từ</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đồng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nghiệp</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lẫn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sinh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viên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của</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mình</a:t>
            </a:r>
            <a:r>
              <a:rPr lang="en-US" sz="1400" i="1" dirty="0">
                <a:latin typeface="Times New Roman" pitchFamily="18" charset="0"/>
                <a:cs typeface="Times New Roman" pitchFamily="18" charset="0"/>
              </a:rPr>
              <a:t>”</a:t>
            </a:r>
            <a:r>
              <a:rPr lang="en-US" sz="1400" dirty="0">
                <a:latin typeface="Times New Roman" pitchFamily="18" charset="0"/>
                <a:cs typeface="Times New Roman" pitchFamily="18" charset="0"/>
              </a:rPr>
              <a:t> - PGS.TS.BS Bay </a:t>
            </a:r>
            <a:r>
              <a:rPr lang="en-US" sz="1400" dirty="0" err="1">
                <a:latin typeface="Times New Roman" pitchFamily="18" charset="0"/>
                <a:cs typeface="Times New Roman" pitchFamily="18" charset="0"/>
              </a:rPr>
              <a:t>nói</a:t>
            </a:r>
            <a:r>
              <a:rPr lang="en-US" sz="1400" dirty="0" smtClean="0">
                <a:latin typeface="Times New Roman" pitchFamily="18" charset="0"/>
                <a:cs typeface="Times New Roman" pitchFamily="18" charset="0"/>
              </a:rPr>
              <a:t>.</a:t>
            </a:r>
          </a:p>
          <a:p>
            <a:pPr algn="just" defTabSz="457200"/>
            <a:endParaRPr lang="en-US" sz="500" dirty="0">
              <a:latin typeface="Times New Roman" pitchFamily="18" charset="0"/>
              <a:cs typeface="Times New Roman" pitchFamily="18" charset="0"/>
            </a:endParaRPr>
          </a:p>
          <a:p>
            <a:pPr algn="just" defTabSz="457200"/>
            <a:r>
              <a:rPr lang="en-US" sz="1400" b="1" dirty="0" err="1">
                <a:latin typeface="Times New Roman" pitchFamily="18" charset="0"/>
                <a:cs typeface="Times New Roman" pitchFamily="18" charset="0"/>
              </a:rPr>
              <a:t>Có</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quyết</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tâm</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việc</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gì</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cũng</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làm</a:t>
            </a:r>
            <a:r>
              <a:rPr lang="en-US" sz="1400" b="1" dirty="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được</a:t>
            </a:r>
            <a:endParaRPr lang="en-US" sz="1400" b="1" dirty="0" smtClean="0">
              <a:latin typeface="Times New Roman" pitchFamily="18" charset="0"/>
              <a:cs typeface="Times New Roman" pitchFamily="18" charset="0"/>
            </a:endParaRPr>
          </a:p>
          <a:p>
            <a:pPr algn="just" defTabSz="457200"/>
            <a:endParaRPr lang="en-US" sz="500" b="1" dirty="0">
              <a:latin typeface="Times New Roman" pitchFamily="18" charset="0"/>
              <a:cs typeface="Times New Roman" pitchFamily="18" charset="0"/>
            </a:endParaRP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Hiện</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Diệu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vừa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khoa</a:t>
            </a:r>
            <a:r>
              <a:rPr lang="en-US" sz="1400" dirty="0">
                <a:latin typeface="Times New Roman" pitchFamily="18" charset="0"/>
                <a:cs typeface="Times New Roman" pitchFamily="18" charset="0"/>
              </a:rPr>
              <a:t> y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truyền</a:t>
            </a:r>
            <a:r>
              <a:rPr lang="en-US" sz="1400" dirty="0">
                <a:latin typeface="Times New Roman" pitchFamily="18" charset="0"/>
                <a:cs typeface="Times New Roman" pitchFamily="18" charset="0"/>
              </a:rPr>
              <a:t> (ĐH Y </a:t>
            </a:r>
            <a:r>
              <a:rPr lang="en-US" sz="1400" dirty="0" err="1">
                <a:latin typeface="Times New Roman" pitchFamily="18" charset="0"/>
                <a:cs typeface="Times New Roman" pitchFamily="18" charset="0"/>
              </a:rPr>
              <a:t>dược</a:t>
            </a:r>
            <a:r>
              <a:rPr lang="en-US" sz="1400" dirty="0">
                <a:latin typeface="Times New Roman" pitchFamily="18" charset="0"/>
                <a:cs typeface="Times New Roman" pitchFamily="18" charset="0"/>
              </a:rPr>
              <a:t> TP.HCM), </a:t>
            </a:r>
            <a:r>
              <a:rPr lang="en-US" sz="1400" dirty="0" err="1">
                <a:latin typeface="Times New Roman" pitchFamily="18" charset="0"/>
                <a:cs typeface="Times New Roman" pitchFamily="18" charset="0"/>
              </a:rPr>
              <a:t>lãnh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sở</a:t>
            </a:r>
            <a:r>
              <a:rPr lang="en-US" sz="1400" dirty="0">
                <a:latin typeface="Times New Roman" pitchFamily="18" charset="0"/>
                <a:cs typeface="Times New Roman" pitchFamily="18" charset="0"/>
              </a:rPr>
              <a:t> 3 (</a:t>
            </a:r>
            <a:r>
              <a:rPr lang="en-US" sz="1400" dirty="0" err="1">
                <a:latin typeface="Times New Roman" pitchFamily="18" charset="0"/>
                <a:cs typeface="Times New Roman" pitchFamily="18" charset="0"/>
              </a:rPr>
              <a:t>Bệnh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viện</a:t>
            </a:r>
            <a:r>
              <a:rPr lang="en-US" sz="1400" dirty="0">
                <a:latin typeface="Times New Roman" pitchFamily="18" charset="0"/>
                <a:cs typeface="Times New Roman" pitchFamily="18" charset="0"/>
              </a:rPr>
              <a:t> ĐH Y </a:t>
            </a:r>
            <a:r>
              <a:rPr lang="en-US" sz="1400" dirty="0" err="1">
                <a:latin typeface="Times New Roman" pitchFamily="18" charset="0"/>
                <a:cs typeface="Times New Roman" pitchFamily="18" charset="0"/>
              </a:rPr>
              <a:t>dược</a:t>
            </a:r>
            <a:r>
              <a:rPr lang="en-US" sz="1400" dirty="0">
                <a:latin typeface="Times New Roman" pitchFamily="18" charset="0"/>
                <a:cs typeface="Times New Roman" pitchFamily="18" charset="0"/>
              </a:rPr>
              <a:t> TP.HCM),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ủy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ĐH Y </a:t>
            </a:r>
            <a:r>
              <a:rPr lang="en-US" sz="1400" dirty="0" err="1">
                <a:latin typeface="Times New Roman" pitchFamily="18" charset="0"/>
                <a:cs typeface="Times New Roman" pitchFamily="18" charset="0"/>
              </a:rPr>
              <a:t>dược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bộ</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khoa</a:t>
            </a:r>
            <a:r>
              <a:rPr lang="en-US" sz="1400" dirty="0">
                <a:latin typeface="Times New Roman" pitchFamily="18" charset="0"/>
                <a:cs typeface="Times New Roman" pitchFamily="18" charset="0"/>
              </a:rPr>
              <a:t> y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truyền</a:t>
            </a:r>
            <a:r>
              <a:rPr lang="en-US" sz="1400" dirty="0">
                <a:latin typeface="Times New Roman" pitchFamily="18" charset="0"/>
                <a:cs typeface="Times New Roman" pitchFamily="18" charset="0"/>
              </a:rPr>
              <a:t>.</a:t>
            </a:r>
          </a:p>
          <a:p>
            <a:pPr algn="just" defTabSz="457200"/>
            <a:r>
              <a:rPr lang="en-US" sz="1400" dirty="0">
                <a:latin typeface="Times New Roman" pitchFamily="18" charset="0"/>
                <a:cs typeface="Times New Roman" pitchFamily="18" charset="0"/>
              </a:rPr>
              <a:t>Quay </a:t>
            </a:r>
            <a:r>
              <a:rPr lang="en-US" sz="1400" dirty="0" err="1">
                <a:latin typeface="Times New Roman" pitchFamily="18" charset="0"/>
                <a:cs typeface="Times New Roman" pitchFamily="18" charset="0"/>
              </a:rPr>
              <a:t>cuồng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dạy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quản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lý</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khám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bệnh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Diệu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vẫn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xuyên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chuyến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khám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bệnh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đầu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cứu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khoa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a:t>
            </a:r>
            <a:r>
              <a:rPr lang="en-US" sz="1400" i="1" dirty="0" smtClean="0">
                <a:latin typeface="Times New Roman" pitchFamily="18" charset="0"/>
                <a:cs typeface="Times New Roman" pitchFamily="18" charset="0"/>
              </a:rPr>
              <a:t>“</a:t>
            </a:r>
            <a:r>
              <a:rPr lang="en-US" sz="1400" i="1" dirty="0" err="1">
                <a:latin typeface="Times New Roman" pitchFamily="18" charset="0"/>
                <a:cs typeface="Times New Roman" pitchFamily="18" charset="0"/>
              </a:rPr>
              <a:t>Trong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chuyến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khám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bệnh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cùng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chiến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dịch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Mùa</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hè</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xanh</a:t>
            </a:r>
            <a:r>
              <a:rPr lang="en-US" sz="1400" i="1" dirty="0">
                <a:latin typeface="Times New Roman" pitchFamily="18" charset="0"/>
                <a:cs typeface="Times New Roman" pitchFamily="18" charset="0"/>
              </a:rPr>
              <a:t> 2015 </a:t>
            </a:r>
            <a:r>
              <a:rPr lang="en-US" sz="1400" i="1" dirty="0" err="1">
                <a:latin typeface="Times New Roman" pitchFamily="18" charset="0"/>
                <a:cs typeface="Times New Roman" pitchFamily="18" charset="0"/>
              </a:rPr>
              <a:t>tại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tỉnh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Champasak</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Lào</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vừa</a:t>
            </a:r>
            <a:r>
              <a:rPr lang="en-US" sz="1400" i="1" dirty="0">
                <a:latin typeface="Times New Roman" pitchFamily="18" charset="0"/>
                <a:cs typeface="Times New Roman" pitchFamily="18" charset="0"/>
              </a:rPr>
              <a:t> qua, </a:t>
            </a:r>
            <a:r>
              <a:rPr lang="en-US" sz="1400" i="1" dirty="0" err="1">
                <a:latin typeface="Times New Roman" pitchFamily="18" charset="0"/>
                <a:cs typeface="Times New Roman" pitchFamily="18" charset="0"/>
              </a:rPr>
              <a:t>tôi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thấy</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người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dân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địa</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phương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có</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nhập</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thấp</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nhưng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thuốc</a:t>
            </a:r>
            <a:r>
              <a:rPr lang="en-US" sz="1400" i="1" dirty="0">
                <a:latin typeface="Times New Roman" pitchFamily="18" charset="0"/>
                <a:cs typeface="Times New Roman" pitchFamily="18" charset="0"/>
              </a:rPr>
              <a:t> men ở </a:t>
            </a:r>
            <a:r>
              <a:rPr lang="en-US" sz="1400" i="1" dirty="0" err="1">
                <a:latin typeface="Times New Roman" pitchFamily="18" charset="0"/>
                <a:cs typeface="Times New Roman" pitchFamily="18" charset="0"/>
              </a:rPr>
              <a:t>đó</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lại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đắt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khủng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khiếp</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nên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người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dân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mắc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rất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nhiều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bệnh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điều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này</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khiến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tôi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trăn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trở</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rất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nhiều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và</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biết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rằng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mình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cần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phải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và</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cho</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nhiều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hơn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nữa</a:t>
            </a:r>
            <a:r>
              <a:rPr lang="en-US" sz="1400" i="1" dirty="0">
                <a:latin typeface="Times New Roman" pitchFamily="18" charset="0"/>
                <a:cs typeface="Times New Roman" pitchFamily="18" charset="0"/>
              </a:rPr>
              <a:t>”</a:t>
            </a:r>
            <a:r>
              <a:rPr lang="en-US" sz="1400" dirty="0">
                <a:latin typeface="Times New Roman" pitchFamily="18" charset="0"/>
                <a:cs typeface="Times New Roman" pitchFamily="18" charset="0"/>
              </a:rPr>
              <a:t> - </a:t>
            </a:r>
            <a:r>
              <a:rPr lang="en-US" sz="1400" dirty="0" err="1">
                <a:latin typeface="Times New Roman" pitchFamily="18" charset="0"/>
                <a:cs typeface="Times New Roman" pitchFamily="18" charset="0"/>
              </a:rPr>
              <a:t>chị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nói</a:t>
            </a:r>
            <a:r>
              <a:rPr lang="en-US" sz="1400" dirty="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Diệu</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Thường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cùng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Bùi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Bảo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số</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nghiệp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tài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cứu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khoa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Sở</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Khoa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nghệ</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tài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hỗ</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trợ</a:t>
            </a:r>
            <a:r>
              <a:rPr lang="en-US" sz="1400" dirty="0">
                <a:latin typeface="Times New Roman" pitchFamily="18" charset="0"/>
                <a:cs typeface="Times New Roman" pitchFamily="18" charset="0"/>
              </a:rPr>
              <a:t> 2,1 </a:t>
            </a:r>
            <a:r>
              <a:rPr lang="en-US" sz="1400" dirty="0" err="1">
                <a:latin typeface="Times New Roman" pitchFamily="18" charset="0"/>
                <a:cs typeface="Times New Roman" pitchFamily="18" charset="0"/>
              </a:rPr>
              <a:t>tỉ</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a:t>
            </a:r>
            <a:r>
              <a:rPr lang="en-US" sz="1400" i="1" dirty="0" smtClean="0">
                <a:latin typeface="Times New Roman" pitchFamily="18" charset="0"/>
                <a:cs typeface="Times New Roman" pitchFamily="18" charset="0"/>
              </a:rPr>
              <a:t>“</a:t>
            </a:r>
            <a:r>
              <a:rPr lang="en-US" sz="1400" i="1" dirty="0" err="1">
                <a:latin typeface="Times New Roman" pitchFamily="18" charset="0"/>
                <a:cs typeface="Times New Roman" pitchFamily="18" charset="0"/>
              </a:rPr>
              <a:t>Tôi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quyết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tâm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tìm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kiếm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và</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kéo</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về</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thành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công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những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đề</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tài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này</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để</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thực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hiện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cùng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đàn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em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Cách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này</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vừa</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đóng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góp</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cho</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xã</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hội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những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nghiên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cứu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có</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ích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vừa</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giúp</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các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em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tiết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kiệm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kinh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phí</a:t>
            </a:r>
            <a:r>
              <a:rPr lang="en-US" sz="1400" i="1" dirty="0">
                <a:latin typeface="Times New Roman" pitchFamily="18" charset="0"/>
                <a:cs typeface="Times New Roman" pitchFamily="18" charset="0"/>
              </a:rPr>
              <a:t> (do </a:t>
            </a:r>
            <a:r>
              <a:rPr lang="en-US" sz="1400" i="1" dirty="0" err="1">
                <a:latin typeface="Times New Roman" pitchFamily="18" charset="0"/>
                <a:cs typeface="Times New Roman" pitchFamily="18" charset="0"/>
              </a:rPr>
              <a:t>nghiên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cứu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bên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lĩnh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vực</a:t>
            </a:r>
            <a:r>
              <a:rPr lang="en-US" sz="1400" i="1" dirty="0">
                <a:latin typeface="Times New Roman" pitchFamily="18" charset="0"/>
                <a:cs typeface="Times New Roman" pitchFamily="18" charset="0"/>
              </a:rPr>
              <a:t> y </a:t>
            </a:r>
            <a:r>
              <a:rPr lang="en-US" sz="1400" i="1" dirty="0" err="1">
                <a:latin typeface="Times New Roman" pitchFamily="18" charset="0"/>
                <a:cs typeface="Times New Roman" pitchFamily="18" charset="0"/>
              </a:rPr>
              <a:t>khoa</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thường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rất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tốn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kém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đồng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thời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giúp</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các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em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vừa</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học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vừa</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có</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cơ</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hội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cọ</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xát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kiến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thức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thực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tế</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Tôi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đặc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biệt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quan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tâm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đến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việc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truyền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đạt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khả</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năng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tự</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học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tự</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nghiên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cứu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của</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sinh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viên</a:t>
            </a:r>
            <a:r>
              <a:rPr lang="en-US" sz="1400" i="1" dirty="0">
                <a:latin typeface="Times New Roman" pitchFamily="18" charset="0"/>
                <a:cs typeface="Times New Roman" pitchFamily="18" charset="0"/>
              </a:rPr>
              <a:t> ở </a:t>
            </a:r>
            <a:r>
              <a:rPr lang="en-US" sz="1400" i="1" dirty="0" err="1">
                <a:latin typeface="Times New Roman" pitchFamily="18" charset="0"/>
                <a:cs typeface="Times New Roman" pitchFamily="18" charset="0"/>
              </a:rPr>
              <a:t>bậc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đại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học</a:t>
            </a:r>
            <a:r>
              <a:rPr lang="en-US" sz="1400" i="1" dirty="0">
                <a:latin typeface="Times New Roman" pitchFamily="18" charset="0"/>
                <a:cs typeface="Times New Roman" pitchFamily="18" charset="0"/>
              </a:rPr>
              <a:t>”</a:t>
            </a:r>
            <a:r>
              <a:rPr lang="en-US" sz="1400" dirty="0">
                <a:latin typeface="Times New Roman" pitchFamily="18" charset="0"/>
                <a:cs typeface="Times New Roman" pitchFamily="18" charset="0"/>
              </a:rPr>
              <a:t> - </a:t>
            </a:r>
            <a:r>
              <a:rPr lang="en-US" sz="1400" dirty="0" err="1">
                <a:latin typeface="Times New Roman" pitchFamily="18" charset="0"/>
                <a:cs typeface="Times New Roman" pitchFamily="18" charset="0"/>
              </a:rPr>
              <a:t>Diệu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Diệu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nhiệt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hướng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dẫn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em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từng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bày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luận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vấn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phù</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hợp</a:t>
            </a:r>
            <a:r>
              <a:rPr lang="en-US" sz="1400" dirty="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a:t>
            </a:r>
            <a:r>
              <a:rPr lang="en-US" sz="1400" i="1" dirty="0" smtClean="0">
                <a:latin typeface="Times New Roman" pitchFamily="18" charset="0"/>
                <a:cs typeface="Times New Roman" pitchFamily="18" charset="0"/>
              </a:rPr>
              <a:t>“</a:t>
            </a:r>
            <a:r>
              <a:rPr lang="en-US" sz="1400" i="1" dirty="0" err="1">
                <a:latin typeface="Times New Roman" pitchFamily="18" charset="0"/>
                <a:cs typeface="Times New Roman" pitchFamily="18" charset="0"/>
              </a:rPr>
              <a:t>Khi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khám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bệnh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chị</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thường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dặn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dò</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bệnh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nhân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thân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tình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như</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người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nhà</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Khi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đứng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trên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bục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giảng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chị</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chẳng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bao</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giờ</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giấu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nghề</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Với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vai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trò</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lãnh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đạo</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chị</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yêu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cầu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rất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cao</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và</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buộc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cấp</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dưới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phải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nỗ</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lực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hết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mình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Chị</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đôi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khi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thậm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chí</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quên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mình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vì</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công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việc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Nhớ</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có</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lần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người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nhà</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nằm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cấp</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cứu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nhưng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chị</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vẫn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làm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vì</a:t>
            </a:r>
            <a:r>
              <a:rPr lang="en-US" sz="1400" i="1" dirty="0">
                <a:latin typeface="Times New Roman" pitchFamily="18" charset="0"/>
                <a:cs typeface="Times New Roman" pitchFamily="18" charset="0"/>
              </a:rPr>
              <a:t> ở </a:t>
            </a:r>
            <a:r>
              <a:rPr lang="en-US" sz="1400" i="1" dirty="0" err="1">
                <a:latin typeface="Times New Roman" pitchFamily="18" charset="0"/>
                <a:cs typeface="Times New Roman" pitchFamily="18" charset="0"/>
              </a:rPr>
              <a:t>cơ</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quan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có</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quá</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nhiều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việc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cần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chị</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giải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quyết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Lúc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đó</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nhìn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chị</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bơ</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phờ</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tóc</a:t>
            </a:r>
            <a:r>
              <a:rPr lang="en-US" sz="1400" i="1" dirty="0">
                <a:latin typeface="Times New Roman" pitchFamily="18" charset="0"/>
                <a:cs typeface="Times New Roman" pitchFamily="18" charset="0"/>
              </a:rPr>
              <a:t> tai </a:t>
            </a:r>
            <a:r>
              <a:rPr lang="en-US" sz="1400" i="1" dirty="0" err="1">
                <a:latin typeface="Times New Roman" pitchFamily="18" charset="0"/>
                <a:cs typeface="Times New Roman" pitchFamily="18" charset="0"/>
              </a:rPr>
              <a:t>rối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bù</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quần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áo</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xốc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xếch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mà</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vẫn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tập</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trung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làm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việc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tôi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thấy</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thương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và</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ngưỡng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mộ</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chị</a:t>
            </a:r>
            <a:r>
              <a:rPr lang="en-US" sz="1400" i="1" dirty="0">
                <a:latin typeface="Times New Roman" pitchFamily="18" charset="0"/>
                <a:cs typeface="Times New Roman" pitchFamily="18" charset="0"/>
              </a:rPr>
              <a:t>”</a:t>
            </a:r>
            <a:r>
              <a:rPr lang="en-US" sz="1400" dirty="0">
                <a:latin typeface="Times New Roman" pitchFamily="18" charset="0"/>
                <a:cs typeface="Times New Roman" pitchFamily="18" charset="0"/>
              </a:rPr>
              <a:t> - </a:t>
            </a:r>
            <a:r>
              <a:rPr lang="en-US" sz="1400" dirty="0" err="1">
                <a:latin typeface="Times New Roman" pitchFamily="18" charset="0"/>
                <a:cs typeface="Times New Roman" pitchFamily="18" charset="0"/>
              </a:rPr>
              <a:t>bác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Bùi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Phạm</a:t>
            </a:r>
            <a:r>
              <a:rPr lang="en-US" sz="1400" dirty="0">
                <a:latin typeface="Times New Roman" pitchFamily="18" charset="0"/>
                <a:cs typeface="Times New Roman" pitchFamily="18" charset="0"/>
              </a:rPr>
              <a:t> Minh </a:t>
            </a:r>
            <a:r>
              <a:rPr lang="en-US" sz="1400" dirty="0" err="1">
                <a:latin typeface="Times New Roman" pitchFamily="18" charset="0"/>
                <a:cs typeface="Times New Roman" pitchFamily="18" charset="0"/>
              </a:rPr>
              <a:t>Mẫn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ĐH Y </a:t>
            </a:r>
            <a:r>
              <a:rPr lang="en-US" sz="1400" dirty="0" err="1">
                <a:latin typeface="Times New Roman" pitchFamily="18" charset="0"/>
                <a:cs typeface="Times New Roman" pitchFamily="18" charset="0"/>
              </a:rPr>
              <a:t>dược</a:t>
            </a:r>
            <a:r>
              <a:rPr lang="en-US" sz="1400" dirty="0">
                <a:latin typeface="Times New Roman" pitchFamily="18" charset="0"/>
                <a:cs typeface="Times New Roman" pitchFamily="18" charset="0"/>
              </a:rPr>
              <a:t> TP.HCM) chia </a:t>
            </a:r>
            <a:r>
              <a:rPr lang="en-US" sz="1400" dirty="0" err="1" smtClean="0">
                <a:latin typeface="Times New Roman" pitchFamily="18" charset="0"/>
                <a:cs typeface="Times New Roman" pitchFamily="18" charset="0"/>
              </a:rPr>
              <a:t>sẻ</a:t>
            </a:r>
            <a:r>
              <a:rPr lang="en-US" sz="1400" dirty="0" smtClean="0">
                <a:latin typeface="Times New Roman" pitchFamily="18" charset="0"/>
                <a:cs typeface="Times New Roman" pitchFamily="18" charset="0"/>
              </a:rPr>
              <a:t>.</a:t>
            </a:r>
          </a:p>
          <a:p>
            <a:pPr algn="r" defTabSz="457200"/>
            <a:r>
              <a:rPr lang="en-US" sz="1400" b="1" i="1" dirty="0" smtClean="0">
                <a:latin typeface="Times New Roman" pitchFamily="18" charset="0"/>
                <a:cs typeface="Times New Roman" pitchFamily="18" charset="0"/>
              </a:rPr>
              <a:t>(Theo </a:t>
            </a:r>
            <a:r>
              <a:rPr lang="en-US" sz="1400" b="1" i="1" dirty="0" err="1" smtClean="0">
                <a:latin typeface="Times New Roman" pitchFamily="18" charset="0"/>
                <a:cs typeface="Times New Roman" pitchFamily="18" charset="0"/>
              </a:rPr>
              <a:t>Tuổi</a:t>
            </a:r>
            <a:r>
              <a:rPr lang="en-US" sz="1400" b="1" i="1" dirty="0" smtClean="0">
                <a:latin typeface="Times New Roman" pitchFamily="18" charset="0"/>
                <a:cs typeface="Times New Roman" pitchFamily="18" charset="0"/>
              </a:rPr>
              <a:t> </a:t>
            </a:r>
            <a:r>
              <a:rPr lang="en-US" sz="1400" b="1" i="1" dirty="0" err="1" smtClean="0">
                <a:latin typeface="Times New Roman" pitchFamily="18" charset="0"/>
                <a:cs typeface="Times New Roman" pitchFamily="18" charset="0"/>
              </a:rPr>
              <a:t>trẻ</a:t>
            </a:r>
            <a:r>
              <a:rPr lang="en-US" sz="1400" b="1" i="1" dirty="0" smtClean="0">
                <a:latin typeface="Times New Roman" pitchFamily="18" charset="0"/>
                <a:cs typeface="Times New Roman" pitchFamily="18" charset="0"/>
              </a:rPr>
              <a:t>)</a:t>
            </a:r>
            <a:endParaRPr lang="en-US" sz="1400" dirty="0" smtClean="0">
              <a:latin typeface="Times New Roman" pitchFamily="18" charset="0"/>
              <a:cs typeface="Times New Roman" pitchFamily="18" charset="0"/>
            </a:endParaRPr>
          </a:p>
          <a:p>
            <a:pPr algn="just" defTabSz="457200"/>
            <a:endParaRPr lang="en-US" sz="1400" b="1" dirty="0" smtClean="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dirty="0" smtClean="0"/>
                <a:t>16</a:t>
              </a:r>
            </a:p>
            <a:p>
              <a:pPr algn="ctr"/>
              <a:r>
                <a:rPr lang="en-US" sz="800" b="1" dirty="0" smtClean="0"/>
                <a:t>THÁNG 10  </a:t>
              </a:r>
            </a:p>
            <a:p>
              <a:pPr algn="ctr"/>
              <a:r>
                <a:rPr lang="en-US" sz="800" b="1" dirty="0" smtClean="0"/>
                <a:t>2015</a:t>
              </a:r>
              <a:endParaRPr lang="en-US" sz="800" b="1" dirty="0"/>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smtClean="0">
                  <a:solidFill>
                    <a:schemeClr val="bg1"/>
                  </a:solidFill>
                  <a:effectLst>
                    <a:glow rad="101600">
                      <a:srgbClr val="FF0000">
                        <a:alpha val="60000"/>
                      </a:srgbClr>
                    </a:glow>
                  </a:effectLst>
                  <a:latin typeface="Calibri" panose="020F0502020204030204" pitchFamily="34" charset="0"/>
                </a:rPr>
                <a:t>GÓC NHÌN TRẺ</a:t>
              </a:r>
              <a:endParaRPr lang="en-US" sz="1500" b="1" dirty="0">
                <a:solidFill>
                  <a:schemeClr val="bg1"/>
                </a:solidFill>
                <a:effectLst>
                  <a:glow rad="101600">
                    <a:srgbClr val="FF0000">
                      <a:alpha val="60000"/>
                    </a:srgbClr>
                  </a:glow>
                </a:effectLst>
                <a:latin typeface="Calibri" panose="020F0502020204030204" pitchFamily="34" charset="0"/>
              </a:endParaRPr>
            </a:p>
          </p:txBody>
        </p:sp>
      </p:grpSp>
      <p:sp>
        <p:nvSpPr>
          <p:cNvPr id="14" name="TextBox 13"/>
          <p:cNvSpPr txBox="1"/>
          <p:nvPr/>
        </p:nvSpPr>
        <p:spPr>
          <a:xfrm>
            <a:off x="533400" y="1066800"/>
            <a:ext cx="5829300" cy="1200329"/>
          </a:xfrm>
          <a:prstGeom prst="rect">
            <a:avLst/>
          </a:prstGeom>
          <a:noFill/>
          <a:ln>
            <a:noFill/>
          </a:ln>
        </p:spPr>
        <p:txBody>
          <a:bodyPr wrap="square" lIns="0" tIns="0" rIns="0" bIns="914400" rtlCol="0" anchor="t" anchorCtr="0">
            <a:spAutoFit/>
          </a:bodyPr>
          <a:lstStyle/>
          <a:p>
            <a:pPr algn="ctr"/>
            <a:r>
              <a:rPr lang="en-US" b="1" dirty="0" err="1" smtClean="0">
                <a:latin typeface="Times New Roman" pitchFamily="18" charset="0"/>
                <a:cs typeface="Times New Roman" pitchFamily="18" charset="0"/>
              </a:rPr>
              <a:t>Nữ</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tiến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sĩ</a:t>
            </a:r>
            <a:r>
              <a:rPr lang="en-US" b="1" dirty="0" smtClean="0">
                <a:latin typeface="Times New Roman" pitchFamily="18" charset="0"/>
                <a:cs typeface="Times New Roman" pitchFamily="18" charset="0"/>
              </a:rPr>
              <a:t> y </a:t>
            </a:r>
            <a:r>
              <a:rPr lang="en-US" b="1" dirty="0" err="1" smtClean="0">
                <a:latin typeface="Times New Roman" pitchFamily="18" charset="0"/>
                <a:cs typeface="Times New Roman" pitchFamily="18" charset="0"/>
              </a:rPr>
              <a:t>khoa</a:t>
            </a:r>
            <a:r>
              <a:rPr lang="en-US" b="1" dirty="0" smtClean="0">
                <a:latin typeface="Times New Roman" pitchFamily="18" charset="0"/>
                <a:cs typeface="Times New Roman" pitchFamily="18" charset="0"/>
              </a:rPr>
              <a:t> 8X</a:t>
            </a:r>
            <a:endParaRPr lang="en-US" sz="300" i="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7652994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33400" y="990600"/>
            <a:ext cx="5829300" cy="10248960"/>
          </a:xfrm>
          <a:prstGeom prst="rect">
            <a:avLst/>
          </a:prstGeom>
          <a:noFill/>
          <a:ln>
            <a:noFill/>
          </a:ln>
        </p:spPr>
        <p:txBody>
          <a:bodyPr wrap="square" lIns="0" tIns="0" rIns="0" bIns="914400" rtlCol="0" anchor="t" anchorCtr="0">
            <a:spAutoFit/>
          </a:bodyPr>
          <a:lstStyle/>
          <a:p>
            <a:pPr algn="ctr" defTabSz="457200"/>
            <a:r>
              <a:rPr lang="en-US" b="1" dirty="0" err="1" smtClean="0">
                <a:latin typeface="Times New Roman" pitchFamily="18" charset="0"/>
                <a:cs typeface="Times New Roman" pitchFamily="18" charset="0"/>
              </a:rPr>
              <a:t>Người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Việt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không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hiểu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tiếng</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Việt</a:t>
            </a:r>
            <a:endParaRPr lang="en-US" b="1"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a:endParaRPr lang="en-US" sz="1400" b="1" dirty="0" smtClean="0">
              <a:latin typeface="Times New Roman" pitchFamily="18" charset="0"/>
              <a:cs typeface="Times New Roman" pitchFamily="18" charset="0"/>
            </a:endParaRPr>
          </a:p>
          <a:p>
            <a:pPr algn="just" defTabSz="457200"/>
            <a:r>
              <a:rPr lang="en-US" sz="1400" b="1" dirty="0" err="1" smtClean="0">
                <a:latin typeface="Times New Roman" pitchFamily="18" charset="0"/>
                <a:cs typeface="Times New Roman" pitchFamily="18" charset="0"/>
              </a:rPr>
              <a:t>Muốn</a:t>
            </a:r>
            <a:r>
              <a:rPr lang="en-US" sz="1400" b="1" dirty="0" smtClean="0">
                <a:latin typeface="Times New Roman" pitchFamily="18" charset="0"/>
                <a:cs typeface="Times New Roman" pitchFamily="18" charset="0"/>
              </a:rPr>
              <a:t> </a:t>
            </a:r>
            <a:r>
              <a:rPr lang="en-US" sz="1400" b="1" dirty="0" err="1">
                <a:latin typeface="Times New Roman" pitchFamily="18" charset="0"/>
                <a:cs typeface="Times New Roman" pitchFamily="18" charset="0"/>
              </a:rPr>
              <a:t>hiểu</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phải</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đoán</a:t>
            </a:r>
            <a:endParaRPr lang="en-US" sz="1400" dirty="0">
              <a:latin typeface="Times New Roman" pitchFamily="18" charset="0"/>
              <a:cs typeface="Times New Roman" pitchFamily="18" charset="0"/>
            </a:endParaRPr>
          </a:p>
          <a:p>
            <a:pPr algn="just" defTabSz="457200"/>
            <a:r>
              <a:rPr lang="en-US" sz="1400" dirty="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Có</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tìm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thấy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sinh</a:t>
            </a:r>
            <a:r>
              <a:rPr lang="en-US" sz="1400" dirty="0">
                <a:latin typeface="Times New Roman" pitchFamily="18" charset="0"/>
                <a:cs typeface="Times New Roman" pitchFamily="18" charset="0"/>
              </a:rPr>
              <a:t> (HS) </a:t>
            </a:r>
            <a:r>
              <a:rPr lang="en-US" sz="1400" dirty="0" err="1">
                <a:latin typeface="Times New Roman" pitchFamily="18" charset="0"/>
                <a:cs typeface="Times New Roman" pitchFamily="18" charset="0"/>
              </a:rPr>
              <a:t>sau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xem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nói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hóa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tưởng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trên</a:t>
            </a:r>
            <a:r>
              <a:rPr lang="en-US" sz="1400" dirty="0">
                <a:latin typeface="Times New Roman" pitchFamily="18" charset="0"/>
                <a:cs typeface="Times New Roman" pitchFamily="18" charset="0"/>
              </a:rPr>
              <a:t> Facebook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sau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Hnay</a:t>
            </a:r>
            <a:r>
              <a:rPr lang="en-US" sz="1400" dirty="0">
                <a:latin typeface="Times New Roman" pitchFamily="18" charset="0"/>
                <a:cs typeface="Times New Roman" pitchFamily="18" charset="0"/>
              </a:rPr>
              <a:t> con </a:t>
            </a:r>
            <a:r>
              <a:rPr lang="en-US" sz="1400" dirty="0" err="1">
                <a:latin typeface="Times New Roman" pitchFamily="18" charset="0"/>
                <a:cs typeface="Times New Roman" pitchFamily="18" charset="0"/>
              </a:rPr>
              <a:t>mở</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tjvj</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tj</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thấy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chú</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Chú</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jk</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khắp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sáck</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phụ</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huynh</a:t>
            </a:r>
            <a:r>
              <a:rPr lang="en-US" sz="1400" dirty="0">
                <a:latin typeface="Times New Roman" pitchFamily="18" charset="0"/>
                <a:cs typeface="Times New Roman" pitchFamily="18" charset="0"/>
              </a:rPr>
              <a:t>. Con </a:t>
            </a:r>
            <a:r>
              <a:rPr lang="en-US" sz="1400" dirty="0" err="1">
                <a:latin typeface="Times New Roman" pitchFamily="18" charset="0"/>
                <a:cs typeface="Times New Roman" pitchFamily="18" charset="0"/>
              </a:rPr>
              <a:t>rất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khâm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phục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chú</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sẽ</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dk</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chú</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càng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càg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thấy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mk</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hk</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dk</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z, </a:t>
            </a:r>
            <a:r>
              <a:rPr lang="en-US" sz="1400" dirty="0" err="1">
                <a:latin typeface="Times New Roman" pitchFamily="18" charset="0"/>
                <a:cs typeface="Times New Roman" pitchFamily="18" charset="0"/>
              </a:rPr>
              <a:t>vì</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hok</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hành</a:t>
            </a:r>
            <a:r>
              <a:rPr lang="en-US" sz="1400" dirty="0">
                <a:latin typeface="Times New Roman" pitchFamily="18" charset="0"/>
                <a:cs typeface="Times New Roman" pitchFamily="18" charset="0"/>
              </a:rPr>
              <a:t> k </a:t>
            </a:r>
            <a:r>
              <a:rPr lang="en-US" sz="1400" dirty="0" err="1">
                <a:latin typeface="Times New Roman" pitchFamily="18" charset="0"/>
                <a:cs typeface="Times New Roman" pitchFamily="18" charset="0"/>
              </a:rPr>
              <a:t>dk</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jỏj</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hk</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tự</a:t>
            </a:r>
            <a:r>
              <a:rPr lang="en-US" sz="1400" dirty="0">
                <a:latin typeface="Times New Roman" pitchFamily="18" charset="0"/>
                <a:cs typeface="Times New Roman" pitchFamily="18" charset="0"/>
              </a:rPr>
              <a:t> tin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chú</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a:t>
            </a:r>
            <a:r>
              <a:rPr lang="en-US" sz="1400" dirty="0">
                <a:latin typeface="Times New Roman" pitchFamily="18" charset="0"/>
                <a:cs typeface="Times New Roman" pitchFamily="18" charset="0"/>
              </a:rPr>
              <a:t> an </a:t>
            </a:r>
            <a:r>
              <a:rPr lang="en-US" sz="1400" dirty="0" err="1">
                <a:latin typeface="Times New Roman" pitchFamily="18" charset="0"/>
                <a:cs typeface="Times New Roman" pitchFamily="18" charset="0"/>
              </a:rPr>
              <a:t>lễ</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tj</a:t>
            </a:r>
            <a:r>
              <a:rPr lang="en-US" sz="1400" dirty="0">
                <a:latin typeface="Times New Roman" pitchFamily="18" charset="0"/>
                <a:cs typeface="Times New Roman" pitchFamily="18" charset="0"/>
              </a:rPr>
              <a:t> ns </a:t>
            </a:r>
            <a:r>
              <a:rPr lang="en-US" sz="1400" dirty="0" err="1">
                <a:latin typeface="Times New Roman" pitchFamily="18" charset="0"/>
                <a:cs typeface="Times New Roman" pitchFamily="18" charset="0"/>
              </a:rPr>
              <a:t>vs</a:t>
            </a:r>
            <a:r>
              <a:rPr lang="en-US" sz="1400" dirty="0">
                <a:latin typeface="Times New Roman" pitchFamily="18" charset="0"/>
                <a:cs typeface="Times New Roman" pitchFamily="18" charset="0"/>
              </a:rPr>
              <a:t> con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t cx </a:t>
            </a:r>
            <a:r>
              <a:rPr lang="en-US" sz="1400" dirty="0" err="1">
                <a:latin typeface="Times New Roman" pitchFamily="18" charset="0"/>
                <a:cs typeface="Times New Roman" pitchFamily="18" charset="0"/>
              </a:rPr>
              <a:t>pải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hok</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tốt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dk</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chú</a:t>
            </a:r>
            <a:r>
              <a:rPr lang="en-US" sz="1400" dirty="0">
                <a:latin typeface="Times New Roman" pitchFamily="18" charset="0"/>
                <a:cs typeface="Times New Roman" pitchFamily="18" charset="0"/>
              </a:rPr>
              <a:t>”. </a:t>
            </a:r>
            <a:endParaRPr lang="en-US" sz="1400" dirty="0" smtClean="0">
              <a:latin typeface="Times New Roman" pitchFamily="18" charset="0"/>
              <a:cs typeface="Times New Roman" pitchFamily="18" charset="0"/>
            </a:endParaRPr>
          </a:p>
          <a:p>
            <a:pPr algn="just" defTabSz="457200"/>
            <a:endParaRPr lang="en-US" sz="300" dirty="0" smtClean="0">
              <a:latin typeface="Times New Roman" pitchFamily="18" charset="0"/>
              <a:cs typeface="Times New Roman" pitchFamily="18" charset="0"/>
            </a:endParaRPr>
          </a:p>
          <a:p>
            <a:pPr algn="just" defTabSz="457200"/>
            <a:r>
              <a:rPr lang="en-US" sz="1400" b="1" dirty="0" err="1">
                <a:latin typeface="Times New Roman" pitchFamily="18" charset="0"/>
                <a:cs typeface="Times New Roman" pitchFamily="18" charset="0"/>
              </a:rPr>
              <a:t>Đây</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thật</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sự</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là</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một</a:t>
            </a:r>
            <a:r>
              <a:rPr lang="en-US" sz="1400" b="1" dirty="0">
                <a:latin typeface="Times New Roman" pitchFamily="18" charset="0"/>
                <a:cs typeface="Times New Roman" pitchFamily="18" charset="0"/>
              </a:rPr>
              <a:t> “ma </a:t>
            </a:r>
            <a:r>
              <a:rPr lang="en-US" sz="1400" b="1" dirty="0" err="1">
                <a:latin typeface="Times New Roman" pitchFamily="18" charset="0"/>
                <a:cs typeface="Times New Roman" pitchFamily="18" charset="0"/>
              </a:rPr>
              <a:t>trận</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ngôn</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ngữ</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đối</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với</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bất</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cứ</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ai</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muốn</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đọc</a:t>
            </a:r>
            <a:r>
              <a:rPr lang="en-US" sz="1400" b="1" dirty="0">
                <a:latin typeface="Times New Roman" pitchFamily="18" charset="0"/>
                <a:cs typeface="Times New Roman" pitchFamily="18" charset="0"/>
              </a:rPr>
              <a:t>.</a:t>
            </a:r>
            <a:endParaRPr lang="en-US" sz="1400" dirty="0">
              <a:latin typeface="Times New Roman" pitchFamily="18" charset="0"/>
              <a:cs typeface="Times New Roman" pitchFamily="18" charset="0"/>
            </a:endParaRP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Có</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thấy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bộ</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dụng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tiếng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hoặc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nhắn</a:t>
            </a:r>
            <a:r>
              <a:rPr lang="en-US" sz="1400" dirty="0">
                <a:latin typeface="Times New Roman" pitchFamily="18" charset="0"/>
                <a:cs typeface="Times New Roman" pitchFamily="18" charset="0"/>
              </a:rPr>
              <a:t> tin qua </a:t>
            </a:r>
            <a:r>
              <a:rPr lang="en-US" sz="1400" dirty="0" err="1">
                <a:latin typeface="Times New Roman" pitchFamily="18" charset="0"/>
                <a:cs typeface="Times New Roman" pitchFamily="18" charset="0"/>
              </a:rPr>
              <a:t>điện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thoại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theo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số</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tắc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sau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Giản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nghĩa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câu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tắt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cắt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xén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thì</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“k”, “</a:t>
            </a:r>
            <a:r>
              <a:rPr lang="en-US" sz="1400" dirty="0" err="1">
                <a:latin typeface="Times New Roman" pitchFamily="18" charset="0"/>
                <a:cs typeface="Times New Roman" pitchFamily="18" charset="0"/>
              </a:rPr>
              <a:t>biết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thì</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luôn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luôn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lun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lun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hỉu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người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lý</a:t>
            </a:r>
            <a:r>
              <a:rPr lang="en-US" sz="1400" dirty="0">
                <a:latin typeface="Times New Roman" pitchFamily="18" charset="0"/>
                <a:cs typeface="Times New Roman" pitchFamily="18" charset="0"/>
              </a:rPr>
              <a:t> do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ck</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vk</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thích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thík</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wé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dụng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giữa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tiếng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“I’m </a:t>
            </a:r>
            <a:r>
              <a:rPr lang="en-US" sz="1400" dirty="0" err="1">
                <a:latin typeface="Times New Roman" pitchFamily="18" charset="0"/>
                <a:cs typeface="Times New Roman" pitchFamily="18" charset="0"/>
              </a:rPr>
              <a:t>khóc</a:t>
            </a:r>
            <a:r>
              <a:rPr lang="en-US" sz="1400" dirty="0">
                <a:latin typeface="Times New Roman" pitchFamily="18" charset="0"/>
                <a:cs typeface="Times New Roman" pitchFamily="18" charset="0"/>
              </a:rPr>
              <a:t> - </a:t>
            </a:r>
            <a:r>
              <a:rPr lang="en-US" sz="1400" dirty="0" err="1">
                <a:latin typeface="Times New Roman" pitchFamily="18" charset="0"/>
                <a:cs typeface="Times New Roman" pitchFamily="18" charset="0"/>
              </a:rPr>
              <a:t>ing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tôi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khóc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đây</a:t>
            </a:r>
            <a:r>
              <a:rPr lang="en-US" sz="1400" dirty="0">
                <a:latin typeface="Times New Roman" pitchFamily="18" charset="0"/>
                <a:cs typeface="Times New Roman" pitchFamily="18" charset="0"/>
              </a:rPr>
              <a:t>), “Sure </a:t>
            </a:r>
            <a:r>
              <a:rPr lang="en-US" sz="1400" dirty="0" err="1">
                <a:latin typeface="Times New Roman" pitchFamily="18" charset="0"/>
                <a:cs typeface="Times New Roman" pitchFamily="18" charset="0"/>
              </a:rPr>
              <a:t>rồi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chắc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chắn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rồi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a:t>
            </a:r>
            <a:r>
              <a:rPr lang="en-US" sz="1400" dirty="0">
                <a:latin typeface="Times New Roman" pitchFamily="18" charset="0"/>
                <a:cs typeface="Times New Roman" pitchFamily="18" charset="0"/>
              </a:rPr>
              <a:t>?), “wow, </a:t>
            </a:r>
            <a:r>
              <a:rPr lang="en-US" sz="1400" dirty="0" err="1">
                <a:latin typeface="Times New Roman" pitchFamily="18" charset="0"/>
                <a:cs typeface="Times New Roman" pitchFamily="18" charset="0"/>
              </a:rPr>
              <a:t>cô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này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kute</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ôi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này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dễ</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thương</a:t>
            </a:r>
            <a:r>
              <a:rPr lang="en-US" sz="1400" dirty="0">
                <a:latin typeface="Times New Roman" pitchFamily="18" charset="0"/>
                <a:cs typeface="Times New Roman" pitchFamily="18" charset="0"/>
              </a:rPr>
              <a:t>)...</a:t>
            </a:r>
          </a:p>
          <a:p>
            <a:endParaRPr lang="en-US" sz="1400" dirty="0" smtClean="0"/>
          </a:p>
          <a:p>
            <a:endParaRPr lang="en-US" sz="1400" dirty="0" smtClean="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dirty="0" smtClean="0"/>
                <a:t>17</a:t>
              </a:r>
            </a:p>
            <a:p>
              <a:pPr algn="ctr"/>
              <a:r>
                <a:rPr lang="en-US" sz="800" b="1" dirty="0" smtClean="0"/>
                <a:t>THÁNG 10  </a:t>
              </a:r>
            </a:p>
            <a:p>
              <a:pPr algn="ctr"/>
              <a:r>
                <a:rPr lang="en-US" sz="800" b="1" dirty="0" smtClean="0"/>
                <a:t>2015</a:t>
              </a:r>
              <a:endParaRPr lang="en-US" sz="800" b="1" dirty="0"/>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smtClean="0">
                  <a:solidFill>
                    <a:schemeClr val="bg1"/>
                  </a:solidFill>
                  <a:effectLst>
                    <a:glow rad="101600">
                      <a:srgbClr val="FF0000">
                        <a:alpha val="60000"/>
                      </a:srgbClr>
                    </a:glow>
                  </a:effectLst>
                  <a:latin typeface="Calibri" panose="020F0502020204030204" pitchFamily="34" charset="0"/>
                </a:rPr>
                <a:t>GÓC NHÌN TRẺ</a:t>
              </a:r>
              <a:endParaRPr lang="en-US" sz="1500" b="1" dirty="0">
                <a:solidFill>
                  <a:schemeClr val="bg1"/>
                </a:solidFill>
                <a:effectLst>
                  <a:glow rad="101600">
                    <a:srgbClr val="FF0000">
                      <a:alpha val="60000"/>
                    </a:srgbClr>
                  </a:glow>
                </a:effectLst>
                <a:latin typeface="Calibri" panose="020F0502020204030204" pitchFamily="34" charset="0"/>
              </a:endParaRPr>
            </a:p>
          </p:txBody>
        </p:sp>
      </p:grpSp>
      <p:sp>
        <p:nvSpPr>
          <p:cNvPr id="18" name="Rectangle 17"/>
          <p:cNvSpPr/>
          <p:nvPr/>
        </p:nvSpPr>
        <p:spPr>
          <a:xfrm>
            <a:off x="533400" y="1447800"/>
            <a:ext cx="5829300" cy="95410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just"/>
            <a:r>
              <a:rPr lang="en-US" sz="1400" b="1" i="1" dirty="0" err="1">
                <a:latin typeface="Times New Roman" pitchFamily="18" charset="0"/>
                <a:cs typeface="Times New Roman" pitchFamily="18" charset="0"/>
              </a:rPr>
              <a:t>Tiếng</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Việt</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vốn</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trong</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sáng</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và</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rất</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đẹp</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nhưng</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ngày</a:t>
            </a:r>
            <a:r>
              <a:rPr lang="en-US" sz="1400" b="1" i="1" dirty="0">
                <a:latin typeface="Times New Roman" pitchFamily="18" charset="0"/>
                <a:cs typeface="Times New Roman" pitchFamily="18" charset="0"/>
              </a:rPr>
              <a:t> nay, </a:t>
            </a:r>
            <a:r>
              <a:rPr lang="en-US" sz="1400" b="1" i="1" dirty="0" err="1">
                <a:latin typeface="Times New Roman" pitchFamily="18" charset="0"/>
                <a:cs typeface="Times New Roman" pitchFamily="18" charset="0"/>
              </a:rPr>
              <a:t>trên</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mạng</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xã</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hội</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thậm</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chí</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trong</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học</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đường</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chỉ</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vì</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theo</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trào</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lưu</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mà</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giới</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trẻ</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biến</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ngôn</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ngữ</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Việt</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trở</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nên</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khó</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hiểu</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méo</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mó</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đến</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nỗi</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có</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chuyên</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gia</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đã</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cho</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rằng</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tiếng</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Việt</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đang</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bị</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hủy</a:t>
            </a:r>
            <a:r>
              <a:rPr lang="en-US" sz="1400" b="1" i="1" dirty="0">
                <a:latin typeface="Times New Roman" pitchFamily="18" charset="0"/>
                <a:cs typeface="Times New Roman" pitchFamily="18" charset="0"/>
              </a:rPr>
              <a:t> </a:t>
            </a:r>
            <a:r>
              <a:rPr lang="en-US" sz="1400" b="1" i="1" dirty="0" err="1">
                <a:latin typeface="Times New Roman" pitchFamily="18" charset="0"/>
                <a:cs typeface="Times New Roman" pitchFamily="18" charset="0"/>
              </a:rPr>
              <a:t>hoại</a:t>
            </a:r>
            <a:r>
              <a:rPr lang="en-US" sz="1400" b="1" i="1" dirty="0">
                <a:latin typeface="Times New Roman" pitchFamily="18" charset="0"/>
                <a:cs typeface="Times New Roman" pitchFamily="18" charset="0"/>
              </a:rPr>
              <a:t>.</a:t>
            </a:r>
            <a:endParaRPr lang="en-US" sz="1400" i="1" dirty="0">
              <a:latin typeface="Times New Roman" pitchFamily="18" charset="0"/>
              <a:cs typeface="Times New Roman" pitchFamily="18" charset="0"/>
            </a:endParaRPr>
          </a:p>
        </p:txBody>
      </p:sp>
      <p:pic>
        <p:nvPicPr>
          <p:cNvPr id="3073" name="Picture 3" descr="Description: Người Việt không hiểu... tiếng Việt - ảnh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47850" y="2514600"/>
            <a:ext cx="3409950" cy="25599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88503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33400" y="1039058"/>
            <a:ext cx="5829300" cy="9171742"/>
          </a:xfrm>
          <a:prstGeom prst="rect">
            <a:avLst/>
          </a:prstGeom>
          <a:noFill/>
          <a:ln>
            <a:noFill/>
          </a:ln>
        </p:spPr>
        <p:txBody>
          <a:bodyPr wrap="square" lIns="0" tIns="0" rIns="0" bIns="914400" rtlCol="0" anchor="t" anchorCtr="0">
            <a:spAutoFit/>
          </a:bodyPr>
          <a:lstStyle/>
          <a:p>
            <a:pPr algn="ctr" defTabSz="457200"/>
            <a:r>
              <a:rPr lang="en-US" b="1" dirty="0" err="1" smtClean="0">
                <a:latin typeface="Times New Roman" pitchFamily="18" charset="0"/>
                <a:cs typeface="Times New Roman" pitchFamily="18" charset="0"/>
              </a:rPr>
              <a:t>Người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Việt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không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hiểu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tiếng</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Việt</a:t>
            </a:r>
            <a:endParaRPr lang="en-US" b="1"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r>
              <a:rPr lang="en-US" sz="1400" b="1" dirty="0" err="1">
                <a:latin typeface="Times New Roman" pitchFamily="18" charset="0"/>
                <a:cs typeface="Times New Roman" pitchFamily="18" charset="0"/>
              </a:rPr>
              <a:t>Viết</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đúng</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là</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không</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sành</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điệu</a:t>
            </a:r>
            <a:r>
              <a:rPr lang="en-US" sz="1400" b="1" dirty="0">
                <a:latin typeface="Times New Roman" pitchFamily="18" charset="0"/>
                <a:cs typeface="Times New Roman" pitchFamily="18" charset="0"/>
              </a:rPr>
              <a:t>!</a:t>
            </a:r>
            <a:endParaRPr lang="en-US" sz="1400" dirty="0">
              <a:latin typeface="Times New Roman" pitchFamily="18" charset="0"/>
              <a:cs typeface="Times New Roman" pitchFamily="18" charset="0"/>
            </a:endParaRP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Thạc</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sĩ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Xuân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Hảo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nguyên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Trường</a:t>
            </a:r>
            <a:r>
              <a:rPr lang="en-US" sz="1400" dirty="0">
                <a:latin typeface="Times New Roman" pitchFamily="18" charset="0"/>
                <a:cs typeface="Times New Roman" pitchFamily="18" charset="0"/>
              </a:rPr>
              <a:t> ĐH </a:t>
            </a:r>
            <a:r>
              <a:rPr lang="en-US" sz="1400" dirty="0" err="1">
                <a:latin typeface="Times New Roman" pitchFamily="18" charset="0"/>
                <a:cs typeface="Times New Roman" pitchFamily="18" charset="0"/>
              </a:rPr>
              <a:t>Sài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Gòn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rằng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tiếng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theo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tiêu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ngắn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gọn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hiểu</a:t>
            </a:r>
            <a:r>
              <a:rPr lang="en-US" sz="1400" dirty="0">
                <a:latin typeface="Times New Roman" pitchFamily="18" charset="0"/>
                <a:cs typeface="Times New Roman" pitchFamily="18" charset="0"/>
              </a:rPr>
              <a:t> -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lẫm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tiếng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thuần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Thậm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này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cùng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mỗi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người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nhau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Chẳng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cùng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ghi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theo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nhau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bjt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bik</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bjx</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Hảo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người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rằng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tiếp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bằng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này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mốt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mình</a:t>
            </a:r>
            <a:r>
              <a:rPr lang="en-US" sz="1400" dirty="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Bà</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Dương</a:t>
            </a:r>
            <a:r>
              <a:rPr lang="en-US" sz="1400" dirty="0">
                <a:latin typeface="Times New Roman" pitchFamily="18" charset="0"/>
                <a:cs typeface="Times New Roman" pitchFamily="18" charset="0"/>
              </a:rPr>
              <a:t> Thu </a:t>
            </a:r>
            <a:r>
              <a:rPr lang="en-US" sz="1400" dirty="0" err="1">
                <a:latin typeface="Times New Roman" pitchFamily="18" charset="0"/>
                <a:cs typeface="Times New Roman" pitchFamily="18" charset="0"/>
              </a:rPr>
              <a:t>Trang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Trường</a:t>
            </a:r>
            <a:r>
              <a:rPr lang="en-US" sz="1400" dirty="0">
                <a:latin typeface="Times New Roman" pitchFamily="18" charset="0"/>
                <a:cs typeface="Times New Roman" pitchFamily="18" charset="0"/>
              </a:rPr>
              <a:t> THPT </a:t>
            </a:r>
            <a:r>
              <a:rPr lang="en-US" sz="1400" dirty="0" err="1">
                <a:latin typeface="Times New Roman" pitchFamily="18" charset="0"/>
                <a:cs typeface="Times New Roman" pitchFamily="18" charset="0"/>
              </a:rPr>
              <a:t>Mạc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Đĩnh</a:t>
            </a:r>
            <a:r>
              <a:rPr lang="en-US" sz="1400" dirty="0">
                <a:latin typeface="Times New Roman" pitchFamily="18" charset="0"/>
                <a:cs typeface="Times New Roman" pitchFamily="18" charset="0"/>
              </a:rPr>
              <a:t> Chi (TP.HCM), </a:t>
            </a:r>
            <a:r>
              <a:rPr lang="en-US" sz="1400" dirty="0" err="1">
                <a:latin typeface="Times New Roman" pitchFamily="18" charset="0"/>
                <a:cs typeface="Times New Roman" pitchFamily="18" charset="0"/>
              </a:rPr>
              <a:t>nhận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định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Loại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này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kén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người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dùng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khỏi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tuổi</a:t>
            </a:r>
            <a:r>
              <a:rPr lang="en-US" sz="1400" dirty="0">
                <a:latin typeface="Times New Roman" pitchFamily="18" charset="0"/>
                <a:cs typeface="Times New Roman" pitchFamily="18" charset="0"/>
              </a:rPr>
              <a:t> teen </a:t>
            </a:r>
            <a:r>
              <a:rPr lang="en-US" sz="1400" dirty="0" err="1">
                <a:latin typeface="Times New Roman" pitchFamily="18" charset="0"/>
                <a:cs typeface="Times New Roman" pitchFamily="18" charset="0"/>
              </a:rPr>
              <a:t>nó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xem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ngoại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Thậm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người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cùng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hệ</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chat </a:t>
            </a:r>
            <a:r>
              <a:rPr lang="en-US" sz="1400" dirty="0" err="1">
                <a:latin typeface="Times New Roman" pitchFamily="18" charset="0"/>
                <a:cs typeface="Times New Roman" pitchFamily="18" charset="0"/>
              </a:rPr>
              <a:t>đều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loại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này</a:t>
            </a:r>
            <a:r>
              <a:rPr lang="en-US" sz="1400" dirty="0">
                <a:latin typeface="Times New Roman" pitchFamily="18" charset="0"/>
                <a:cs typeface="Times New Roman" pitchFamily="18" charset="0"/>
              </a:rPr>
              <a:t>”.</a:t>
            </a:r>
          </a:p>
          <a:p>
            <a:pPr algn="just" defTabSz="457200"/>
            <a:r>
              <a:rPr lang="en-US" sz="1400" dirty="0" err="1">
                <a:latin typeface="Times New Roman" pitchFamily="18" charset="0"/>
                <a:cs typeface="Times New Roman" pitchFamily="18" charset="0"/>
              </a:rPr>
              <a:t>Về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nguyên</a:t>
            </a:r>
            <a:r>
              <a:rPr lang="en-US" sz="1400" dirty="0">
                <a:latin typeface="Times New Roman" pitchFamily="18" charset="0"/>
                <a:cs typeface="Times New Roman" pitchFamily="18" charset="0"/>
              </a:rPr>
              <a:t> do </a:t>
            </a:r>
            <a:r>
              <a:rPr lang="en-US" sz="1400" dirty="0" err="1">
                <a:latin typeface="Times New Roman" pitchFamily="18" charset="0"/>
                <a:cs typeface="Times New Roman" pitchFamily="18" charset="0"/>
              </a:rPr>
              <a:t>hiện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này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định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đây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cách</a:t>
            </a:r>
            <a:r>
              <a:rPr lang="en-US" sz="1400" dirty="0">
                <a:latin typeface="Times New Roman" pitchFamily="18" charset="0"/>
                <a:cs typeface="Times New Roman" pitchFamily="18" charset="0"/>
              </a:rPr>
              <a:t> HS </a:t>
            </a:r>
            <a:r>
              <a:rPr lang="en-US" sz="1400" dirty="0" err="1">
                <a:latin typeface="Times New Roman" pitchFamily="18" charset="0"/>
                <a:cs typeface="Times New Roman" pitchFamily="18" charset="0"/>
              </a:rPr>
              <a:t>sử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dụng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ký</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ký</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đáp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cầu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diễn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khoảng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ngắn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Tuy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đây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đích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đánh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tiếp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Bởi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nếu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đúng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sẽ</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điệu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thiếu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cách</a:t>
            </a:r>
            <a:r>
              <a:rPr lang="en-US" sz="1400" dirty="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Tiến</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sĩ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Huỳnh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Hạnh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trưởng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khoa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Trường</a:t>
            </a:r>
            <a:r>
              <a:rPr lang="en-US" sz="1400" dirty="0">
                <a:latin typeface="Times New Roman" pitchFamily="18" charset="0"/>
                <a:cs typeface="Times New Roman" pitchFamily="18" charset="0"/>
              </a:rPr>
              <a:t> ĐH </a:t>
            </a:r>
            <a:r>
              <a:rPr lang="en-US" sz="1400" dirty="0" err="1">
                <a:latin typeface="Times New Roman" pitchFamily="18" charset="0"/>
                <a:cs typeface="Times New Roman" pitchFamily="18" charset="0"/>
              </a:rPr>
              <a:t>Khoa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văn</a:t>
            </a:r>
            <a:r>
              <a:rPr lang="en-US" sz="1400" dirty="0">
                <a:latin typeface="Times New Roman" pitchFamily="18" charset="0"/>
                <a:cs typeface="Times New Roman" pitchFamily="18" charset="0"/>
              </a:rPr>
              <a:t> TP.HCM, </a:t>
            </a:r>
            <a:r>
              <a:rPr lang="en-US" sz="1400" dirty="0" err="1">
                <a:latin typeface="Times New Roman" pitchFamily="18" charset="0"/>
                <a:cs typeface="Times New Roman" pitchFamily="18" charset="0"/>
              </a:rPr>
              <a:t>nhìn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dụng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này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yếu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dùng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hoạt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hoạt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tiếp</a:t>
            </a:r>
            <a:r>
              <a:rPr lang="en-US" sz="1400" dirty="0">
                <a:latin typeface="Times New Roman" pitchFamily="18" charset="0"/>
                <a:cs typeface="Times New Roman" pitchFamily="18" charset="0"/>
              </a:rPr>
              <a:t> qua tin </a:t>
            </a:r>
            <a:r>
              <a:rPr lang="en-US" sz="1400" dirty="0" err="1">
                <a:latin typeface="Times New Roman" pitchFamily="18" charset="0"/>
                <a:cs typeface="Times New Roman" pitchFamily="18" charset="0"/>
              </a:rPr>
              <a:t>nhắn</a:t>
            </a:r>
            <a:r>
              <a:rPr lang="en-US" sz="1400" dirty="0">
                <a:latin typeface="Times New Roman" pitchFamily="18" charset="0"/>
                <a:cs typeface="Times New Roman" pitchFamily="18" charset="0"/>
              </a:rPr>
              <a:t>, qua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Tuy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Hạnh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lạm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dụng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lớp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này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thiếu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định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hướng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dụng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sẽ</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dẫn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lệch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lệch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dụng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từ</a:t>
            </a:r>
            <a:r>
              <a:rPr lang="en-US" sz="1400" dirty="0">
                <a:latin typeface="Times New Roman" pitchFamily="18" charset="0"/>
                <a:cs typeface="Times New Roman" pitchFamily="18" charset="0"/>
              </a:rPr>
              <a:t>”.</a:t>
            </a:r>
          </a:p>
          <a:p>
            <a:pPr algn="just" defTabSz="457200"/>
            <a:endParaRPr lang="en-US" sz="900" b="1" dirty="0" smtClean="0">
              <a:latin typeface="Times New Roman" pitchFamily="18" charset="0"/>
              <a:cs typeface="Times New Roman" pitchFamily="18" charset="0"/>
            </a:endParaRPr>
          </a:p>
          <a:p>
            <a:pPr algn="just" defTabSz="457200"/>
            <a:r>
              <a:rPr lang="en-US" sz="1400" b="1" dirty="0" err="1" smtClean="0">
                <a:latin typeface="Times New Roman" pitchFamily="18" charset="0"/>
                <a:cs typeface="Times New Roman" pitchFamily="18" charset="0"/>
              </a:rPr>
              <a:t>Thử</a:t>
            </a:r>
            <a:r>
              <a:rPr lang="en-US" sz="1400" b="1" dirty="0" smtClean="0">
                <a:latin typeface="Times New Roman" pitchFamily="18" charset="0"/>
                <a:cs typeface="Times New Roman" pitchFamily="18" charset="0"/>
              </a:rPr>
              <a:t> </a:t>
            </a:r>
            <a:r>
              <a:rPr lang="en-US" sz="1400" b="1" dirty="0" err="1">
                <a:latin typeface="Times New Roman" pitchFamily="18" charset="0"/>
                <a:cs typeface="Times New Roman" pitchFamily="18" charset="0"/>
              </a:rPr>
              <a:t>thách</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với</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giáo</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viên</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và</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phụ</a:t>
            </a:r>
            <a:r>
              <a:rPr lang="en-US" sz="1400" b="1" dirty="0">
                <a:latin typeface="Times New Roman" pitchFamily="18" charset="0"/>
                <a:cs typeface="Times New Roman" pitchFamily="18" charset="0"/>
              </a:rPr>
              <a:t> </a:t>
            </a:r>
            <a:r>
              <a:rPr lang="en-US" sz="1400" b="1" dirty="0" err="1">
                <a:latin typeface="Times New Roman" pitchFamily="18" charset="0"/>
                <a:cs typeface="Times New Roman" pitchFamily="18" charset="0"/>
              </a:rPr>
              <a:t>huynh</a:t>
            </a:r>
            <a:endParaRPr lang="en-US" sz="1400" dirty="0">
              <a:latin typeface="Times New Roman" pitchFamily="18" charset="0"/>
              <a:cs typeface="Times New Roman" pitchFamily="18" charset="0"/>
            </a:endParaRP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Không</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chỉ</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viết</a:t>
            </a:r>
            <a:r>
              <a:rPr lang="en-US" sz="1400" dirty="0">
                <a:latin typeface="Times New Roman" pitchFamily="18" charset="0"/>
                <a:cs typeface="Times New Roman" pitchFamily="18" charset="0"/>
              </a:rPr>
              <a:t> Facebook, </a:t>
            </a:r>
            <a:r>
              <a:rPr lang="en-US" sz="1400" dirty="0" err="1">
                <a:latin typeface="Times New Roman" pitchFamily="18" charset="0"/>
                <a:cs typeface="Times New Roman" pitchFamily="18" charset="0"/>
              </a:rPr>
              <a:t>trò</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chuyện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hoặc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nhắn</a:t>
            </a:r>
            <a:r>
              <a:rPr lang="en-US" sz="1400" dirty="0">
                <a:latin typeface="Times New Roman" pitchFamily="18" charset="0"/>
                <a:cs typeface="Times New Roman" pitchFamily="18" charset="0"/>
              </a:rPr>
              <a:t> tin </a:t>
            </a:r>
            <a:r>
              <a:rPr lang="en-US" sz="1400" dirty="0" err="1">
                <a:latin typeface="Times New Roman" pitchFamily="18" charset="0"/>
                <a:cs typeface="Times New Roman" pitchFamily="18" charset="0"/>
              </a:rPr>
              <a:t>trên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còn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diễn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này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ghi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chép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bài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bài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kiểm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Trúc</a:t>
            </a:r>
            <a:r>
              <a:rPr lang="en-US" sz="1400" dirty="0">
                <a:latin typeface="Times New Roman" pitchFamily="18" charset="0"/>
                <a:cs typeface="Times New Roman" pitchFamily="18" charset="0"/>
              </a:rPr>
              <a:t> Ly, </a:t>
            </a:r>
            <a:r>
              <a:rPr lang="en-US" sz="1400" dirty="0" err="1">
                <a:latin typeface="Times New Roman" pitchFamily="18" charset="0"/>
                <a:cs typeface="Times New Roman" pitchFamily="18" charset="0"/>
              </a:rPr>
              <a:t>giáo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dạy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lớp</a:t>
            </a:r>
            <a:r>
              <a:rPr lang="en-US" sz="1400" dirty="0">
                <a:latin typeface="Times New Roman" pitchFamily="18" charset="0"/>
                <a:cs typeface="Times New Roman" pitchFamily="18" charset="0"/>
              </a:rPr>
              <a:t> 9, </a:t>
            </a:r>
            <a:r>
              <a:rPr lang="en-US" sz="1400" dirty="0" err="1">
                <a:latin typeface="Times New Roman" pitchFamily="18" charset="0"/>
                <a:cs typeface="Times New Roman" pitchFamily="18" charset="0"/>
              </a:rPr>
              <a:t>Trường</a:t>
            </a:r>
            <a:r>
              <a:rPr lang="en-US" sz="1400" dirty="0">
                <a:latin typeface="Times New Roman" pitchFamily="18" charset="0"/>
                <a:cs typeface="Times New Roman" pitchFamily="18" charset="0"/>
              </a:rPr>
              <a:t> THPT </a:t>
            </a:r>
            <a:r>
              <a:rPr lang="en-US" sz="1400" dirty="0" err="1">
                <a:latin typeface="Times New Roman" pitchFamily="18" charset="0"/>
                <a:cs typeface="Times New Roman" pitchFamily="18" charset="0"/>
              </a:rPr>
              <a:t>Hiệp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H.Nhơn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Nai</a:t>
            </a:r>
            <a:r>
              <a:rPr lang="en-US" sz="1400" dirty="0">
                <a:latin typeface="Times New Roman" pitchFamily="18" charset="0"/>
                <a:cs typeface="Times New Roman" pitchFamily="18" charset="0"/>
              </a:rPr>
              <a:t>) chia </a:t>
            </a:r>
            <a:r>
              <a:rPr lang="en-US" sz="1400" dirty="0" err="1">
                <a:latin typeface="Times New Roman" pitchFamily="18" charset="0"/>
                <a:cs typeface="Times New Roman" pitchFamily="18" charset="0"/>
              </a:rPr>
              <a:t>sẻ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Lớp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30 </a:t>
            </a:r>
            <a:r>
              <a:rPr lang="en-US" sz="1400" dirty="0" err="1">
                <a:latin typeface="Times New Roman" pitchFamily="18" charset="0"/>
                <a:cs typeface="Times New Roman" pitchFamily="18" charset="0"/>
              </a:rPr>
              <a:t>em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thì</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hơn</a:t>
            </a:r>
            <a:r>
              <a:rPr lang="en-US" sz="1400" dirty="0">
                <a:latin typeface="Times New Roman" pitchFamily="18" charset="0"/>
                <a:cs typeface="Times New Roman" pitchFamily="18" charset="0"/>
              </a:rPr>
              <a:t> 20 </a:t>
            </a:r>
            <a:r>
              <a:rPr lang="en-US" sz="1400" dirty="0" err="1">
                <a:latin typeface="Times New Roman" pitchFamily="18" charset="0"/>
                <a:cs typeface="Times New Roman" pitchFamily="18" charset="0"/>
              </a:rPr>
              <a:t>em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dụng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“teen”,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bài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kiểm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bài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HS, </a:t>
            </a:r>
            <a:r>
              <a:rPr lang="en-US" sz="1400" dirty="0" err="1">
                <a:latin typeface="Times New Roman" pitchFamily="18" charset="0"/>
                <a:cs typeface="Times New Roman" pitchFamily="18" charset="0"/>
              </a:rPr>
              <a:t>giáo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gì</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vừa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vừa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nghĩa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em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quen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mạng</a:t>
            </a:r>
            <a:r>
              <a:rPr lang="en-US" sz="1400" dirty="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mà</a:t>
            </a:r>
            <a:endParaRPr lang="en-US" sz="1400" dirty="0" smtClean="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dirty="0" smtClean="0"/>
                <a:t>18</a:t>
              </a:r>
            </a:p>
            <a:p>
              <a:pPr algn="ctr"/>
              <a:r>
                <a:rPr lang="en-US" sz="800" b="1" dirty="0" smtClean="0"/>
                <a:t>THÁNG 10  </a:t>
              </a:r>
            </a:p>
            <a:p>
              <a:pPr algn="ctr"/>
              <a:r>
                <a:rPr lang="en-US" sz="800" b="1" dirty="0" smtClean="0"/>
                <a:t>2015</a:t>
              </a:r>
              <a:endParaRPr lang="en-US" sz="800" b="1" dirty="0"/>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smtClean="0">
                  <a:solidFill>
                    <a:schemeClr val="bg1"/>
                  </a:solidFill>
                  <a:effectLst>
                    <a:glow rad="101600">
                      <a:srgbClr val="FF0000">
                        <a:alpha val="60000"/>
                      </a:srgbClr>
                    </a:glow>
                  </a:effectLst>
                  <a:latin typeface="Calibri" panose="020F0502020204030204" pitchFamily="34" charset="0"/>
                </a:rPr>
                <a:t>GÓC NHÌN TRẺ</a:t>
              </a:r>
              <a:endParaRPr lang="en-US" sz="1500" b="1" dirty="0">
                <a:solidFill>
                  <a:schemeClr val="bg1"/>
                </a:solidFill>
                <a:effectLst>
                  <a:glow rad="101600">
                    <a:srgbClr val="FF0000">
                      <a:alpha val="60000"/>
                    </a:srgbClr>
                  </a:glow>
                </a:effectLst>
                <a:latin typeface="Calibri" panose="020F0502020204030204" pitchFamily="34" charset="0"/>
              </a:endParaRPr>
            </a:p>
          </p:txBody>
        </p:sp>
      </p:grpSp>
    </p:spTree>
    <p:extLst>
      <p:ext uri="{BB962C8B-B14F-4D97-AF65-F5344CB8AC3E}">
        <p14:creationId xmlns:p14="http://schemas.microsoft.com/office/powerpoint/2010/main" val="6852488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33400" y="990600"/>
            <a:ext cx="5829300" cy="13295948"/>
          </a:xfrm>
          <a:prstGeom prst="rect">
            <a:avLst/>
          </a:prstGeom>
          <a:noFill/>
          <a:ln>
            <a:noFill/>
          </a:ln>
        </p:spPr>
        <p:txBody>
          <a:bodyPr wrap="square" lIns="0" tIns="0" rIns="0" bIns="914400" rtlCol="0" anchor="t" anchorCtr="0">
            <a:spAutoFit/>
          </a:bodyPr>
          <a:lstStyle/>
          <a:p>
            <a:pPr algn="ctr" defTabSz="457200"/>
            <a:r>
              <a:rPr lang="en-US" b="1" dirty="0" err="1" smtClean="0">
                <a:latin typeface="Times New Roman" pitchFamily="18" charset="0"/>
                <a:cs typeface="Times New Roman" pitchFamily="18" charset="0"/>
              </a:rPr>
              <a:t>Người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Việt</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không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hiểu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tiếng</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Việt</a:t>
            </a:r>
            <a:endParaRPr lang="en-US" b="1"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r>
              <a:rPr lang="en-US" sz="1400" dirty="0" err="1" smtClean="0">
                <a:latin typeface="Times New Roman" pitchFamily="18" charset="0"/>
                <a:cs typeface="Times New Roman" pitchFamily="18" charset="0"/>
              </a:rPr>
              <a:t>không</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hề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rằng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câu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cú</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thì</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chuẩn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méo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tiếng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Theo </a:t>
            </a:r>
            <a:r>
              <a:rPr lang="en-US" sz="1400" dirty="0" err="1">
                <a:latin typeface="Times New Roman" pitchFamily="18" charset="0"/>
                <a:cs typeface="Times New Roman" pitchFamily="18" charset="0"/>
              </a:rPr>
              <a:t>bà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Dương</a:t>
            </a:r>
            <a:r>
              <a:rPr lang="en-US" sz="1400" dirty="0">
                <a:latin typeface="Times New Roman" pitchFamily="18" charset="0"/>
                <a:cs typeface="Times New Roman" pitchFamily="18" charset="0"/>
              </a:rPr>
              <a:t> Thu </a:t>
            </a:r>
            <a:r>
              <a:rPr lang="en-US" sz="1400" dirty="0" err="1">
                <a:latin typeface="Times New Roman" pitchFamily="18" charset="0"/>
                <a:cs typeface="Times New Roman" pitchFamily="18" charset="0"/>
              </a:rPr>
              <a:t>Trang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đây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bậc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Xét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nhiệm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thỏa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HS ở </a:t>
            </a:r>
            <a:r>
              <a:rPr lang="en-US" sz="1400" dirty="0" err="1">
                <a:latin typeface="Times New Roman" pitchFamily="18" charset="0"/>
                <a:cs typeface="Times New Roman" pitchFamily="18" charset="0"/>
              </a:rPr>
              <a:t>thái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thiếu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nghiêm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túc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dụng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tiếng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mặt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này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hệ</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giữa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thầy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trò</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càng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nhau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Sẽ</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HS </a:t>
            </a:r>
            <a:r>
              <a:rPr lang="en-US" sz="1400" dirty="0" err="1">
                <a:latin typeface="Times New Roman" pitchFamily="18" charset="0"/>
                <a:cs typeface="Times New Roman" pitchFamily="18" charset="0"/>
              </a:rPr>
              <a:t>khó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chịu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lưu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ủng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a:t>
            </a:r>
            <a:r>
              <a:rPr lang="en-US" sz="1400" dirty="0">
                <a:latin typeface="Times New Roman" pitchFamily="18" charset="0"/>
                <a:cs typeface="Times New Roman" pitchFamily="18" charset="0"/>
              </a:rPr>
              <a:t>. HS </a:t>
            </a:r>
            <a:r>
              <a:rPr lang="en-US" sz="1400" dirty="0" err="1">
                <a:latin typeface="Times New Roman" pitchFamily="18" charset="0"/>
                <a:cs typeface="Times New Roman" pitchFamily="18" charset="0"/>
              </a:rPr>
              <a:t>cá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biệt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còn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hậu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theo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kịp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Tuy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theo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đổi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lưu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lớn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dụng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mạng</a:t>
            </a:r>
            <a:r>
              <a:rPr lang="en-US" sz="1400" dirty="0">
                <a:latin typeface="Times New Roman" pitchFamily="18" charset="0"/>
                <a:cs typeface="Times New Roman" pitchFamily="18" charset="0"/>
              </a:rPr>
              <a:t> ở </a:t>
            </a:r>
            <a:r>
              <a:rPr lang="en-US" sz="1400" dirty="0" err="1">
                <a:latin typeface="Times New Roman" pitchFamily="18" charset="0"/>
                <a:cs typeface="Times New Roman" pitchFamily="18" charset="0"/>
              </a:rPr>
              <a:t>giới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sớm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nhẫn</a:t>
            </a:r>
            <a:r>
              <a:rPr lang="en-US" sz="1400" dirty="0" smtClean="0">
                <a:latin typeface="Times New Roman" pitchFamily="18" charset="0"/>
                <a:cs typeface="Times New Roman" pitchFamily="18" charset="0"/>
              </a:rPr>
              <a:t>.</a:t>
            </a: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Dưới</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cái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nhìn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GS-TS </a:t>
            </a:r>
            <a:r>
              <a:rPr lang="en-US" sz="1400" dirty="0" err="1">
                <a:latin typeface="Times New Roman" pitchFamily="18" charset="0"/>
                <a:cs typeface="Times New Roman" pitchFamily="18" charset="0"/>
              </a:rPr>
              <a:t>Bùi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Khánh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trưởng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Trường</a:t>
            </a:r>
            <a:r>
              <a:rPr lang="en-US" sz="1400" dirty="0">
                <a:latin typeface="Times New Roman" pitchFamily="18" charset="0"/>
                <a:cs typeface="Times New Roman" pitchFamily="18" charset="0"/>
              </a:rPr>
              <a:t> ĐH </a:t>
            </a:r>
            <a:r>
              <a:rPr lang="en-US" sz="1400" dirty="0" err="1">
                <a:latin typeface="Times New Roman" pitchFamily="18" charset="0"/>
                <a:cs typeface="Times New Roman" pitchFamily="18" charset="0"/>
              </a:rPr>
              <a:t>Ngoại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 Tin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TP.HCM, </a:t>
            </a:r>
            <a:r>
              <a:rPr lang="en-US" sz="1400" dirty="0" err="1">
                <a:latin typeface="Times New Roman" pitchFamily="18" charset="0"/>
                <a:cs typeface="Times New Roman" pitchFamily="18" charset="0"/>
              </a:rPr>
              <a:t>quan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niệm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xấu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nếu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chỉ</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dụng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thuận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Nếu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dụng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này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tiếp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chẳng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bài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vở</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lớp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thì</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GS </a:t>
            </a:r>
            <a:r>
              <a:rPr lang="en-US" sz="1400" dirty="0" err="1">
                <a:latin typeface="Times New Roman" pitchFamily="18" charset="0"/>
                <a:cs typeface="Times New Roman" pitchFamily="18" charset="0"/>
              </a:rPr>
              <a:t>Bùi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Khánh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rằng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dục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chỉ</a:t>
            </a:r>
            <a:r>
              <a:rPr lang="en-US" sz="1400" dirty="0">
                <a:latin typeface="Times New Roman" pitchFamily="18" charset="0"/>
                <a:cs typeface="Times New Roman" pitchFamily="18" charset="0"/>
              </a:rPr>
              <a:t> ở </a:t>
            </a:r>
            <a:r>
              <a:rPr lang="en-US" sz="1400" dirty="0" err="1">
                <a:latin typeface="Times New Roman" pitchFamily="18" charset="0"/>
                <a:cs typeface="Times New Roman" pitchFamily="18" charset="0"/>
              </a:rPr>
              <a:t>phạm</a:t>
            </a:r>
            <a:r>
              <a:rPr lang="en-US" sz="1400" dirty="0">
                <a:latin typeface="Times New Roman" pitchFamily="18" charset="0"/>
                <a:cs typeface="Times New Roman" pitchFamily="18" charset="0"/>
              </a:rPr>
              <a:t> vi </a:t>
            </a:r>
            <a:r>
              <a:rPr lang="en-US" sz="1400" dirty="0" err="1">
                <a:latin typeface="Times New Roman" pitchFamily="18" charset="0"/>
                <a:cs typeface="Times New Roman" pitchFamily="18" charset="0"/>
              </a:rPr>
              <a:t>nhà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trò</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trọng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Đặc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biệt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nay </a:t>
            </a:r>
            <a:r>
              <a:rPr lang="en-US" sz="1400" dirty="0" err="1">
                <a:latin typeface="Times New Roman" pitchFamily="18" charset="0"/>
                <a:cs typeface="Times New Roman" pitchFamily="18" charset="0"/>
              </a:rPr>
              <a:t>khi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hầu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trò</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chuyện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con </a:t>
            </a:r>
            <a:r>
              <a:rPr lang="en-US" sz="1400" dirty="0" err="1">
                <a:latin typeface="Times New Roman" pitchFamily="18" charset="0"/>
                <a:cs typeface="Times New Roman" pitchFamily="18" charset="0"/>
              </a:rPr>
              <a:t>cái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mỗi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Còn</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tiến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Huỳnh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Hạnh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rằng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gìn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tiếng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xây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dục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theo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hướng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nâng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yêu</a:t>
            </a:r>
            <a:r>
              <a:rPr lang="en-US" sz="1400" dirty="0">
                <a:latin typeface="Times New Roman" pitchFamily="18" charset="0"/>
                <a:cs typeface="Times New Roman" pitchFamily="18" charset="0"/>
              </a:rPr>
              <a:t>, ý </a:t>
            </a:r>
            <a:r>
              <a:rPr lang="en-US" sz="1400" dirty="0" err="1">
                <a:latin typeface="Times New Roman" pitchFamily="18" charset="0"/>
                <a:cs typeface="Times New Roman" pitchFamily="18" charset="0"/>
              </a:rPr>
              <a:t>thức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nhiệm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dụng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đúng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năng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đúng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mục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đích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đúng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góp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gìn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tiếng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smtClean="0">
                <a:latin typeface="Times New Roman" pitchFamily="18" charset="0"/>
                <a:cs typeface="Times New Roman" pitchFamily="18" charset="0"/>
              </a:rPr>
              <a:t>.</a:t>
            </a:r>
          </a:p>
          <a:p>
            <a:pPr algn="r" defTabSz="457200"/>
            <a:endParaRPr lang="en-US" sz="200" b="1" i="1" dirty="0" smtClean="0">
              <a:latin typeface="Times New Roman" pitchFamily="18" charset="0"/>
              <a:cs typeface="Times New Roman" pitchFamily="18" charset="0"/>
            </a:endParaRPr>
          </a:p>
          <a:p>
            <a:pPr algn="r" defTabSz="457200"/>
            <a:r>
              <a:rPr lang="en-US" sz="1400" b="1" i="1" dirty="0" smtClean="0">
                <a:latin typeface="Times New Roman" pitchFamily="18" charset="0"/>
                <a:cs typeface="Times New Roman" pitchFamily="18" charset="0"/>
              </a:rPr>
              <a:t>(Theo </a:t>
            </a:r>
            <a:r>
              <a:rPr lang="en-US" sz="1400" b="1" i="1" dirty="0" err="1" smtClean="0">
                <a:latin typeface="Times New Roman" pitchFamily="18" charset="0"/>
                <a:cs typeface="Times New Roman" pitchFamily="18" charset="0"/>
              </a:rPr>
              <a:t>Thanh</a:t>
            </a:r>
            <a:r>
              <a:rPr lang="en-US" sz="1400" b="1" i="1" dirty="0" smtClean="0">
                <a:latin typeface="Times New Roman" pitchFamily="18" charset="0"/>
                <a:cs typeface="Times New Roman" pitchFamily="18" charset="0"/>
              </a:rPr>
              <a:t> </a:t>
            </a:r>
            <a:r>
              <a:rPr lang="en-US" sz="1400" b="1" i="1" dirty="0" err="1" smtClean="0">
                <a:latin typeface="Times New Roman" pitchFamily="18" charset="0"/>
                <a:cs typeface="Times New Roman" pitchFamily="18" charset="0"/>
              </a:rPr>
              <a:t>niên</a:t>
            </a:r>
            <a:r>
              <a:rPr lang="en-US" sz="1400" b="1" i="1" dirty="0" smtClean="0">
                <a:latin typeface="Times New Roman" pitchFamily="18" charset="0"/>
                <a:cs typeface="Times New Roman" pitchFamily="18" charset="0"/>
              </a:rPr>
              <a:t>)</a:t>
            </a:r>
            <a:endParaRPr lang="en-US" sz="1400" b="1" i="1"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endParaRPr lang="en-US" sz="1400" dirty="0" smtClean="0">
              <a:latin typeface="Times New Roman" pitchFamily="18" charset="0"/>
              <a:cs typeface="Times New Roman" pitchFamily="18" charset="0"/>
            </a:endParaRPr>
          </a:p>
          <a:p>
            <a:endParaRPr lang="en-US" sz="1400" dirty="0" smtClean="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dirty="0" smtClean="0"/>
                <a:t>19</a:t>
              </a:r>
            </a:p>
            <a:p>
              <a:pPr algn="ctr"/>
              <a:r>
                <a:rPr lang="en-US" sz="800" b="1" dirty="0" smtClean="0"/>
                <a:t>THÁNG 9  </a:t>
              </a:r>
            </a:p>
            <a:p>
              <a:pPr algn="ctr"/>
              <a:r>
                <a:rPr lang="en-US" sz="800" b="1" dirty="0" smtClean="0"/>
                <a:t>2015</a:t>
              </a:r>
              <a:endParaRPr lang="en-US" sz="800" b="1" dirty="0"/>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smtClean="0">
                  <a:solidFill>
                    <a:schemeClr val="bg1"/>
                  </a:solidFill>
                  <a:effectLst>
                    <a:glow rad="101600">
                      <a:srgbClr val="FF0000">
                        <a:alpha val="60000"/>
                      </a:srgbClr>
                    </a:glow>
                  </a:effectLst>
                  <a:latin typeface="Calibri" panose="020F0502020204030204" pitchFamily="34" charset="0"/>
                </a:rPr>
                <a:t>GÓC NHÌN TRẺ</a:t>
              </a:r>
              <a:endParaRPr lang="en-US" sz="1500" b="1" dirty="0">
                <a:solidFill>
                  <a:schemeClr val="bg1"/>
                </a:solidFill>
                <a:effectLst>
                  <a:glow rad="101600">
                    <a:srgbClr val="FF0000">
                      <a:alpha val="60000"/>
                    </a:srgbClr>
                  </a:glow>
                </a:effectLst>
                <a:latin typeface="Calibri" panose="020F0502020204030204" pitchFamily="34" charset="0"/>
              </a:endParaRPr>
            </a:p>
          </p:txBody>
        </p:sp>
      </p:grpSp>
      <p:pic>
        <p:nvPicPr>
          <p:cNvPr id="4098" name="Picture 2" descr="D:\Đang xử lý\TL SHCD T10\images.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33600" y="3810000"/>
            <a:ext cx="2810494"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44595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95300" y="228600"/>
            <a:ext cx="5829300" cy="10902985"/>
          </a:xfrm>
          <a:prstGeom prst="rect">
            <a:avLst/>
          </a:prstGeom>
          <a:noFill/>
          <a:ln>
            <a:noFill/>
          </a:ln>
        </p:spPr>
        <p:txBody>
          <a:bodyPr wrap="square" lIns="0" tIns="0" rIns="0" bIns="914400" rtlCol="0" anchor="t" anchorCtr="0">
            <a:spAutoFit/>
          </a:bodyPr>
          <a:lstStyle/>
          <a:p>
            <a:pPr algn="ctr"/>
            <a:r>
              <a:rPr lang="en-US" sz="1300" b="1" dirty="0">
                <a:latin typeface="Times New Roman" pitchFamily="18" charset="0"/>
                <a:cs typeface="Times New Roman" pitchFamily="18" charset="0"/>
              </a:rPr>
              <a:t>Di </a:t>
            </a:r>
            <a:r>
              <a:rPr lang="en-US" sz="1300" b="1" dirty="0" err="1">
                <a:latin typeface="Times New Roman" pitchFamily="18" charset="0"/>
                <a:cs typeface="Times New Roman" pitchFamily="18" charset="0"/>
              </a:rPr>
              <a:t>chúc</a:t>
            </a:r>
            <a:r>
              <a:rPr lang="en-US" sz="1300" b="1" dirty="0">
                <a:latin typeface="Times New Roman" pitchFamily="18" charset="0"/>
                <a:cs typeface="Times New Roman" pitchFamily="18" charset="0"/>
              </a:rPr>
              <a:t> </a:t>
            </a:r>
            <a:r>
              <a:rPr lang="en-US" sz="1300" b="1" dirty="0" err="1">
                <a:latin typeface="Times New Roman" pitchFamily="18" charset="0"/>
                <a:cs typeface="Times New Roman" pitchFamily="18" charset="0"/>
              </a:rPr>
              <a:t>của</a:t>
            </a:r>
            <a:r>
              <a:rPr lang="en-US" sz="1300" b="1" dirty="0">
                <a:latin typeface="Times New Roman" pitchFamily="18" charset="0"/>
                <a:cs typeface="Times New Roman" pitchFamily="18" charset="0"/>
              </a:rPr>
              <a:t> </a:t>
            </a:r>
            <a:r>
              <a:rPr lang="en-US" sz="1300" b="1" dirty="0" err="1">
                <a:latin typeface="Times New Roman" pitchFamily="18" charset="0"/>
                <a:cs typeface="Times New Roman" pitchFamily="18" charset="0"/>
              </a:rPr>
              <a:t>Chủ</a:t>
            </a:r>
            <a:r>
              <a:rPr lang="en-US" sz="1300" b="1" dirty="0">
                <a:latin typeface="Times New Roman" pitchFamily="18" charset="0"/>
                <a:cs typeface="Times New Roman" pitchFamily="18" charset="0"/>
              </a:rPr>
              <a:t> </a:t>
            </a:r>
            <a:r>
              <a:rPr lang="en-US" sz="1300" b="1" dirty="0" err="1">
                <a:latin typeface="Times New Roman" pitchFamily="18" charset="0"/>
                <a:cs typeface="Times New Roman" pitchFamily="18" charset="0"/>
              </a:rPr>
              <a:t>tịch</a:t>
            </a:r>
            <a:r>
              <a:rPr lang="en-US" sz="1300" b="1" dirty="0">
                <a:latin typeface="Times New Roman" pitchFamily="18" charset="0"/>
                <a:cs typeface="Times New Roman" pitchFamily="18" charset="0"/>
              </a:rPr>
              <a:t> </a:t>
            </a:r>
            <a:r>
              <a:rPr lang="en-US" sz="1300" b="1" dirty="0" err="1">
                <a:latin typeface="Times New Roman" pitchFamily="18" charset="0"/>
                <a:cs typeface="Times New Roman" pitchFamily="18" charset="0"/>
              </a:rPr>
              <a:t>Hồ</a:t>
            </a:r>
            <a:r>
              <a:rPr lang="en-US" sz="1300" b="1" dirty="0">
                <a:latin typeface="Times New Roman" pitchFamily="18" charset="0"/>
                <a:cs typeface="Times New Roman" pitchFamily="18" charset="0"/>
              </a:rPr>
              <a:t> </a:t>
            </a:r>
            <a:r>
              <a:rPr lang="en-US" sz="1300" b="1" dirty="0" err="1">
                <a:latin typeface="Times New Roman" pitchFamily="18" charset="0"/>
                <a:cs typeface="Times New Roman" pitchFamily="18" charset="0"/>
              </a:rPr>
              <a:t>Chí</a:t>
            </a:r>
            <a:r>
              <a:rPr lang="en-US" sz="1300" b="1" dirty="0">
                <a:latin typeface="Times New Roman" pitchFamily="18" charset="0"/>
                <a:cs typeface="Times New Roman" pitchFamily="18" charset="0"/>
              </a:rPr>
              <a:t> Minh </a:t>
            </a:r>
            <a:r>
              <a:rPr lang="en-US" sz="1300" b="1" dirty="0" err="1">
                <a:latin typeface="Times New Roman" pitchFamily="18" charset="0"/>
                <a:cs typeface="Times New Roman" pitchFamily="18" charset="0"/>
              </a:rPr>
              <a:t>về</a:t>
            </a:r>
            <a:r>
              <a:rPr lang="en-US" sz="1300" b="1" dirty="0">
                <a:latin typeface="Times New Roman" pitchFamily="18" charset="0"/>
                <a:cs typeface="Times New Roman" pitchFamily="18" charset="0"/>
              </a:rPr>
              <a:t> </a:t>
            </a:r>
            <a:r>
              <a:rPr lang="en-US" sz="1300" b="1" dirty="0" err="1">
                <a:latin typeface="Times New Roman" pitchFamily="18" charset="0"/>
                <a:cs typeface="Times New Roman" pitchFamily="18" charset="0"/>
              </a:rPr>
              <a:t>vấn</a:t>
            </a:r>
            <a:r>
              <a:rPr lang="en-US" sz="1300" b="1" dirty="0">
                <a:latin typeface="Times New Roman" pitchFamily="18" charset="0"/>
                <a:cs typeface="Times New Roman" pitchFamily="18" charset="0"/>
              </a:rPr>
              <a:t> </a:t>
            </a:r>
            <a:r>
              <a:rPr lang="en-US" sz="1300" b="1" dirty="0" err="1">
                <a:latin typeface="Times New Roman" pitchFamily="18" charset="0"/>
                <a:cs typeface="Times New Roman" pitchFamily="18" charset="0"/>
              </a:rPr>
              <a:t>đề</a:t>
            </a:r>
            <a:r>
              <a:rPr lang="en-US" sz="1300" b="1" dirty="0">
                <a:latin typeface="Times New Roman" pitchFamily="18" charset="0"/>
                <a:cs typeface="Times New Roman" pitchFamily="18" charset="0"/>
              </a:rPr>
              <a:t> </a:t>
            </a:r>
            <a:r>
              <a:rPr lang="en-US" sz="1300" b="1" dirty="0" err="1">
                <a:latin typeface="Times New Roman" pitchFamily="18" charset="0"/>
                <a:cs typeface="Times New Roman" pitchFamily="18" charset="0"/>
              </a:rPr>
              <a:t>đoàn</a:t>
            </a:r>
            <a:r>
              <a:rPr lang="en-US" sz="1300" b="1" dirty="0">
                <a:latin typeface="Times New Roman" pitchFamily="18" charset="0"/>
                <a:cs typeface="Times New Roman" pitchFamily="18" charset="0"/>
              </a:rPr>
              <a:t> </a:t>
            </a:r>
            <a:r>
              <a:rPr lang="en-US" sz="1300" b="1" dirty="0" err="1">
                <a:latin typeface="Times New Roman" pitchFamily="18" charset="0"/>
                <a:cs typeface="Times New Roman" pitchFamily="18" charset="0"/>
              </a:rPr>
              <a:t>kết</a:t>
            </a:r>
            <a:r>
              <a:rPr lang="en-US" sz="1300" b="1" dirty="0">
                <a:latin typeface="Times New Roman" pitchFamily="18" charset="0"/>
                <a:cs typeface="Times New Roman" pitchFamily="18" charset="0"/>
              </a:rPr>
              <a:t>, </a:t>
            </a:r>
            <a:r>
              <a:rPr lang="en-US" sz="1300" b="1" dirty="0" err="1">
                <a:latin typeface="Times New Roman" pitchFamily="18" charset="0"/>
                <a:cs typeface="Times New Roman" pitchFamily="18" charset="0"/>
              </a:rPr>
              <a:t>thống</a:t>
            </a:r>
            <a:r>
              <a:rPr lang="en-US" sz="1300" b="1" dirty="0">
                <a:latin typeface="Times New Roman" pitchFamily="18" charset="0"/>
                <a:cs typeface="Times New Roman" pitchFamily="18" charset="0"/>
              </a:rPr>
              <a:t> </a:t>
            </a:r>
            <a:r>
              <a:rPr lang="en-US" sz="1300" b="1" dirty="0" err="1">
                <a:latin typeface="Times New Roman" pitchFamily="18" charset="0"/>
                <a:cs typeface="Times New Roman" pitchFamily="18" charset="0"/>
              </a:rPr>
              <a:t>nhất</a:t>
            </a:r>
            <a:r>
              <a:rPr lang="en-US" sz="1300" b="1" dirty="0">
                <a:latin typeface="Times New Roman" pitchFamily="18" charset="0"/>
                <a:cs typeface="Times New Roman" pitchFamily="18" charset="0"/>
              </a:rPr>
              <a:t> </a:t>
            </a:r>
            <a:r>
              <a:rPr lang="en-US" sz="1300" b="1" dirty="0" err="1">
                <a:latin typeface="Times New Roman" pitchFamily="18" charset="0"/>
                <a:cs typeface="Times New Roman" pitchFamily="18" charset="0"/>
              </a:rPr>
              <a:t>trong</a:t>
            </a:r>
            <a:r>
              <a:rPr lang="en-US" sz="1300" b="1" dirty="0">
                <a:latin typeface="Times New Roman" pitchFamily="18" charset="0"/>
                <a:cs typeface="Times New Roman" pitchFamily="18" charset="0"/>
              </a:rPr>
              <a:t> </a:t>
            </a:r>
            <a:r>
              <a:rPr lang="en-US" sz="1300" b="1" dirty="0" err="1" smtClean="0">
                <a:latin typeface="Times New Roman" pitchFamily="18" charset="0"/>
                <a:cs typeface="Times New Roman" pitchFamily="18" charset="0"/>
              </a:rPr>
              <a:t>Đảng</a:t>
            </a:r>
            <a:endParaRPr lang="en-US" sz="1300" b="1" dirty="0" smtClean="0">
              <a:latin typeface="Times New Roman" pitchFamily="18" charset="0"/>
              <a:cs typeface="Times New Roman" pitchFamily="18" charset="0"/>
            </a:endParaRPr>
          </a:p>
          <a:p>
            <a:pPr algn="just"/>
            <a:endParaRPr lang="en-US" sz="900" b="1" i="1" dirty="0">
              <a:latin typeface="Times New Roman" pitchFamily="18" charset="0"/>
              <a:cs typeface="Times New Roman" pitchFamily="18" charset="0"/>
            </a:endParaRPr>
          </a:p>
          <a:p>
            <a:pPr algn="just"/>
            <a:r>
              <a:rPr lang="en-US" sz="1350" dirty="0" err="1">
                <a:latin typeface="Times New Roman" pitchFamily="18" charset="0"/>
                <a:cs typeface="Times New Roman" pitchFamily="18" charset="0"/>
              </a:rPr>
              <a:t>Việt</a:t>
            </a:r>
            <a:r>
              <a:rPr lang="en-US" sz="1350" dirty="0">
                <a:latin typeface="Times New Roman" pitchFamily="18" charset="0"/>
                <a:cs typeface="Times New Roman" pitchFamily="18" charset="0"/>
              </a:rPr>
              <a:t> Nam </a:t>
            </a:r>
            <a:r>
              <a:rPr lang="en-US" sz="1350" dirty="0" err="1">
                <a:latin typeface="Times New Roman" pitchFamily="18" charset="0"/>
                <a:cs typeface="Times New Roman" pitchFamily="18" charset="0"/>
              </a:rPr>
              <a:t>trong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lịch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sử</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dựng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nước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và</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giữ</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nước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được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ta </a:t>
            </a:r>
            <a:r>
              <a:rPr lang="en-US" sz="1350" dirty="0" err="1">
                <a:latin typeface="Times New Roman" pitchFamily="18" charset="0"/>
                <a:cs typeface="Times New Roman" pitchFamily="18" charset="0"/>
              </a:rPr>
              <a:t>kế</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thừa</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và</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phát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huy</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trong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giai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đoạn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lịch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sử</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mới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Thấm</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nhuần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những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truyền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thống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quý</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báu</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của</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dân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tộc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Việt</a:t>
            </a:r>
            <a:r>
              <a:rPr lang="en-US" sz="1350" dirty="0">
                <a:latin typeface="Times New Roman" pitchFamily="18" charset="0"/>
                <a:cs typeface="Times New Roman" pitchFamily="18" charset="0"/>
              </a:rPr>
              <a:t> Nam, </a:t>
            </a:r>
            <a:r>
              <a:rPr lang="en-US" sz="1350" dirty="0" err="1">
                <a:latin typeface="Times New Roman" pitchFamily="18" charset="0"/>
                <a:cs typeface="Times New Roman" pitchFamily="18" charset="0"/>
              </a:rPr>
              <a:t>Chủ</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tịch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Hồ</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Chí</a:t>
            </a:r>
            <a:r>
              <a:rPr lang="en-US" sz="1350" dirty="0">
                <a:latin typeface="Times New Roman" pitchFamily="18" charset="0"/>
                <a:cs typeface="Times New Roman" pitchFamily="18" charset="0"/>
              </a:rPr>
              <a:t> Minh </a:t>
            </a:r>
            <a:r>
              <a:rPr lang="en-US" sz="1350" dirty="0" err="1">
                <a:latin typeface="Times New Roman" pitchFamily="18" charset="0"/>
                <a:cs typeface="Times New Roman" pitchFamily="18" charset="0"/>
              </a:rPr>
              <a:t>thấy</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rõ</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sức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mạnh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của</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tinh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thần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đoàn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là</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sự</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đoàn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thống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trong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một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cầm</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quyền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trong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hạt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nhân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lãnh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đạo</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Đoàn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thống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là</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quy</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luật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tồn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tại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trưởng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thành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và</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phát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triển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của</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Cộng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sản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cộng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sản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có</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đoàn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thành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một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khối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thống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mới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đủ</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sức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mạnh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để</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đánh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đổ</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các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thế</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lực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áp</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bức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bóc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lột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vốn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nắm</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trong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tay</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sức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mạnh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vật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chất</a:t>
            </a:r>
            <a:r>
              <a:rPr lang="en-US" sz="1350" dirty="0">
                <a:latin typeface="Times New Roman" pitchFamily="18" charset="0"/>
                <a:cs typeface="Times New Roman" pitchFamily="18" charset="0"/>
              </a:rPr>
              <a:t> to </a:t>
            </a:r>
            <a:r>
              <a:rPr lang="en-US" sz="1350" dirty="0" err="1">
                <a:latin typeface="Times New Roman" pitchFamily="18" charset="0"/>
                <a:cs typeface="Times New Roman" pitchFamily="18" charset="0"/>
              </a:rPr>
              <a:t>lớn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cộng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sản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có</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đoàn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thành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một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khối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thống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mới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đủ</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sức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lôi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cuốn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tập</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hợp</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đông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đảo</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quần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chúng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cần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lao</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vào</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trận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tuyến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cách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mạng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lật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đổ</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chế</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độ</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cũ</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xây</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dựng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chế</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độ</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xã</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hội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mới</a:t>
            </a:r>
            <a:r>
              <a:rPr lang="en-US" sz="1350" dirty="0">
                <a:latin typeface="Times New Roman" pitchFamily="18" charset="0"/>
                <a:cs typeface="Times New Roman" pitchFamily="18" charset="0"/>
              </a:rPr>
              <a:t>. </a:t>
            </a:r>
            <a:endParaRPr lang="en-US" sz="1350" dirty="0" smtClean="0">
              <a:latin typeface="Times New Roman" pitchFamily="18" charset="0"/>
              <a:cs typeface="Times New Roman" pitchFamily="18" charset="0"/>
            </a:endParaRPr>
          </a:p>
          <a:p>
            <a:pPr algn="just" defTabSz="457200"/>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Trong</a:t>
            </a:r>
            <a:r>
              <a:rPr lang="en-US" sz="1350" dirty="0" smtClean="0">
                <a:latin typeface="Times New Roman" pitchFamily="18" charset="0"/>
                <a:cs typeface="Times New Roman" pitchFamily="18" charset="0"/>
              </a:rPr>
              <a:t> </a:t>
            </a:r>
            <a:r>
              <a:rPr lang="en-US" sz="1350" dirty="0">
                <a:latin typeface="Times New Roman" pitchFamily="18" charset="0"/>
                <a:cs typeface="Times New Roman" pitchFamily="18" charset="0"/>
              </a:rPr>
              <a:t>Di </a:t>
            </a:r>
            <a:r>
              <a:rPr lang="en-US" sz="1350" dirty="0" err="1">
                <a:latin typeface="Times New Roman" pitchFamily="18" charset="0"/>
                <a:cs typeface="Times New Roman" pitchFamily="18" charset="0"/>
              </a:rPr>
              <a:t>chúc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Người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đã</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khẳng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định</a:t>
            </a:r>
            <a:r>
              <a:rPr lang="en-US" sz="1350" dirty="0">
                <a:latin typeface="Times New Roman" pitchFamily="18" charset="0"/>
                <a:cs typeface="Times New Roman" pitchFamily="18" charset="0"/>
              </a:rPr>
              <a:t> </a:t>
            </a:r>
            <a:r>
              <a:rPr lang="en-US" sz="1350" i="1" dirty="0">
                <a:latin typeface="Times New Roman" pitchFamily="18" charset="0"/>
                <a:cs typeface="Times New Roman" pitchFamily="18" charset="0"/>
              </a:rPr>
              <a:t>"</a:t>
            </a:r>
            <a:r>
              <a:rPr lang="en-US" sz="1350" i="1" dirty="0" err="1">
                <a:latin typeface="Times New Roman" pitchFamily="18" charset="0"/>
                <a:cs typeface="Times New Roman" pitchFamily="18" charset="0"/>
              </a:rPr>
              <a:t>Nhờ</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đoàn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kết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chặt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chẽ</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một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lòng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một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dạ</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phục</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vụ</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giai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cấp</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phục</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vụ</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nhân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dân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phục</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vụ</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Tổ</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quốc</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cho</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nên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từ</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ngày</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thành</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lập</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đến</a:t>
            </a:r>
            <a:r>
              <a:rPr lang="en-US" sz="1350" i="1" dirty="0">
                <a:latin typeface="Times New Roman" pitchFamily="18" charset="0"/>
                <a:cs typeface="Times New Roman" pitchFamily="18" charset="0"/>
              </a:rPr>
              <a:t> nay, </a:t>
            </a:r>
            <a:r>
              <a:rPr lang="en-US" sz="1350" i="1" dirty="0" err="1">
                <a:latin typeface="Times New Roman" pitchFamily="18" charset="0"/>
                <a:cs typeface="Times New Roman" pitchFamily="18" charset="0"/>
              </a:rPr>
              <a:t>Đảng</a:t>
            </a:r>
            <a:r>
              <a:rPr lang="en-US" sz="1350" i="1" dirty="0">
                <a:latin typeface="Times New Roman" pitchFamily="18" charset="0"/>
                <a:cs typeface="Times New Roman" pitchFamily="18" charset="0"/>
              </a:rPr>
              <a:t> ta </a:t>
            </a:r>
            <a:r>
              <a:rPr lang="en-US" sz="1350" i="1" dirty="0" err="1">
                <a:latin typeface="Times New Roman" pitchFamily="18" charset="0"/>
                <a:cs typeface="Times New Roman" pitchFamily="18" charset="0"/>
              </a:rPr>
              <a:t>đã</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đoàn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kết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tổ</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chức</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và</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lãnh</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đạo</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nhân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dân</a:t>
            </a:r>
            <a:r>
              <a:rPr lang="en-US" sz="1350" i="1" dirty="0">
                <a:latin typeface="Times New Roman" pitchFamily="18" charset="0"/>
                <a:cs typeface="Times New Roman" pitchFamily="18" charset="0"/>
              </a:rPr>
              <a:t> ta </a:t>
            </a:r>
            <a:r>
              <a:rPr lang="en-US" sz="1350" i="1" dirty="0" err="1">
                <a:latin typeface="Times New Roman" pitchFamily="18" charset="0"/>
                <a:cs typeface="Times New Roman" pitchFamily="18" charset="0"/>
              </a:rPr>
              <a:t>hăng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hái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đấu</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tranh</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tiến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từ</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thắng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lợi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này</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đến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thắng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lợi</a:t>
            </a:r>
            <a:r>
              <a:rPr lang="en-US" sz="1350" i="1" dirty="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khác</a:t>
            </a:r>
            <a:r>
              <a:rPr lang="en-US" sz="1350" i="1" dirty="0" smtClean="0">
                <a:latin typeface="Times New Roman" pitchFamily="18" charset="0"/>
                <a:cs typeface="Times New Roman" pitchFamily="18" charset="0"/>
              </a:rPr>
              <a:t>" </a:t>
            </a:r>
            <a:r>
              <a:rPr lang="en-US" sz="1350" dirty="0">
                <a:latin typeface="Times New Roman" pitchFamily="18" charset="0"/>
                <a:cs typeface="Times New Roman" pitchFamily="18" charset="0"/>
              </a:rPr>
              <a:t>[</a:t>
            </a:r>
            <a:r>
              <a:rPr lang="en-US" sz="1350" dirty="0" err="1">
                <a:latin typeface="Times New Roman" pitchFamily="18" charset="0"/>
                <a:cs typeface="Times New Roman" pitchFamily="18" charset="0"/>
              </a:rPr>
              <a:t>Vũ</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Kỳ</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Bác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Hồ</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viết</a:t>
            </a:r>
            <a:r>
              <a:rPr lang="en-US" sz="1350" dirty="0">
                <a:latin typeface="Times New Roman" pitchFamily="18" charset="0"/>
                <a:cs typeface="Times New Roman" pitchFamily="18" charset="0"/>
              </a:rPr>
              <a:t> Di </a:t>
            </a:r>
            <a:r>
              <a:rPr lang="en-US" sz="1350" dirty="0" err="1">
                <a:latin typeface="Times New Roman" pitchFamily="18" charset="0"/>
                <a:cs typeface="Times New Roman" pitchFamily="18" charset="0"/>
              </a:rPr>
              <a:t>chúc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Nhà</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xuất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bản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Văn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hóa</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Thông</a:t>
            </a:r>
            <a:r>
              <a:rPr lang="en-US" sz="1350" dirty="0">
                <a:latin typeface="Times New Roman" pitchFamily="18" charset="0"/>
                <a:cs typeface="Times New Roman" pitchFamily="18" charset="0"/>
              </a:rPr>
              <a:t> tin, tr20, HN, 2008]. </a:t>
            </a:r>
          </a:p>
          <a:p>
            <a:pPr algn="just" defTabSz="457200"/>
            <a:r>
              <a:rPr lang="en-US" sz="1350" dirty="0">
                <a:latin typeface="Times New Roman" pitchFamily="18" charset="0"/>
                <a:cs typeface="Times New Roman" pitchFamily="18" charset="0"/>
              </a:rPr>
              <a:t>	</a:t>
            </a:r>
            <a:r>
              <a:rPr lang="en-US" sz="1350" dirty="0" err="1" smtClean="0">
                <a:latin typeface="Times New Roman" pitchFamily="18" charset="0"/>
                <a:cs typeface="Times New Roman" pitchFamily="18" charset="0"/>
              </a:rPr>
              <a:t>Sau</a:t>
            </a:r>
            <a:r>
              <a:rPr lang="en-US" sz="1350" dirty="0" smtClean="0">
                <a:latin typeface="Times New Roman" pitchFamily="18" charset="0"/>
                <a:cs typeface="Times New Roman" pitchFamily="18" charset="0"/>
              </a:rPr>
              <a:t> </a:t>
            </a:r>
            <a:r>
              <a:rPr lang="en-US" sz="1350" dirty="0" err="1">
                <a:latin typeface="Times New Roman" pitchFamily="18" charset="0"/>
                <a:cs typeface="Times New Roman" pitchFamily="18" charset="0"/>
              </a:rPr>
              <a:t>Cách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mạng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tháng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Tám</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năm</a:t>
            </a:r>
            <a:r>
              <a:rPr lang="en-US" sz="1350" dirty="0">
                <a:latin typeface="Times New Roman" pitchFamily="18" charset="0"/>
                <a:cs typeface="Times New Roman" pitchFamily="18" charset="0"/>
              </a:rPr>
              <a:t> 1945, </a:t>
            </a:r>
            <a:r>
              <a:rPr lang="en-US" sz="1350" dirty="0" err="1">
                <a:latin typeface="Times New Roman" pitchFamily="18" charset="0"/>
                <a:cs typeface="Times New Roman" pitchFamily="18" charset="0"/>
              </a:rPr>
              <a:t>từ</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một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hoạt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động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bí</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mật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hợp</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pháp</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ta </a:t>
            </a:r>
            <a:r>
              <a:rPr lang="en-US" sz="1350" dirty="0" err="1">
                <a:latin typeface="Times New Roman" pitchFamily="18" charset="0"/>
                <a:cs typeface="Times New Roman" pitchFamily="18" charset="0"/>
              </a:rPr>
              <a:t>trở</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thành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cấm</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quyền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Chủ</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tịch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Hồ</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Chí</a:t>
            </a:r>
            <a:r>
              <a:rPr lang="en-US" sz="1350" dirty="0">
                <a:latin typeface="Times New Roman" pitchFamily="18" charset="0"/>
                <a:cs typeface="Times New Roman" pitchFamily="18" charset="0"/>
              </a:rPr>
              <a:t> Minh </a:t>
            </a:r>
            <a:r>
              <a:rPr lang="en-US" sz="1350" dirty="0" err="1">
                <a:latin typeface="Times New Roman" pitchFamily="18" charset="0"/>
                <a:cs typeface="Times New Roman" pitchFamily="18" charset="0"/>
              </a:rPr>
              <a:t>đã</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đặc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biệt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quan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tâm</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đến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xây</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dựng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trong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điều</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kiện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cầm</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quyền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Người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chỉ</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rõ</a:t>
            </a:r>
            <a:r>
              <a:rPr lang="en-US" sz="1350" dirty="0">
                <a:latin typeface="Times New Roman" pitchFamily="18" charset="0"/>
                <a:cs typeface="Times New Roman" pitchFamily="18" charset="0"/>
              </a:rPr>
              <a:t>: </a:t>
            </a:r>
            <a:r>
              <a:rPr lang="en-US" sz="1350" i="1" dirty="0">
                <a:latin typeface="Times New Roman" pitchFamily="18" charset="0"/>
                <a:cs typeface="Times New Roman" pitchFamily="18" charset="0"/>
              </a:rPr>
              <a:t>"</a:t>
            </a:r>
            <a:r>
              <a:rPr lang="en-US" sz="1350" i="1" dirty="0" err="1">
                <a:latin typeface="Times New Roman" pitchFamily="18" charset="0"/>
                <a:cs typeface="Times New Roman" pitchFamily="18" charset="0"/>
              </a:rPr>
              <a:t>Ngày</a:t>
            </a:r>
            <a:r>
              <a:rPr lang="en-US" sz="1350" i="1" dirty="0">
                <a:latin typeface="Times New Roman" pitchFamily="18" charset="0"/>
                <a:cs typeface="Times New Roman" pitchFamily="18" charset="0"/>
              </a:rPr>
              <a:t> nay, </a:t>
            </a:r>
            <a:r>
              <a:rPr lang="en-US" sz="1350" i="1" dirty="0" err="1">
                <a:latin typeface="Times New Roman" pitchFamily="18" charset="0"/>
                <a:cs typeface="Times New Roman" pitchFamily="18" charset="0"/>
              </a:rPr>
              <a:t>sự</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đoàn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kết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trong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Đảng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là</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quan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trọng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hơn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bao</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giờ</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hết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nhất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là</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sự</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đoàn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kết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chặt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chẽ</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giữa</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các</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cán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bộ</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lãnh</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đạo</a:t>
            </a:r>
            <a:r>
              <a:rPr lang="en-US" sz="1350" i="1" dirty="0">
                <a:latin typeface="Times New Roman" pitchFamily="18" charset="0"/>
                <a:cs typeface="Times New Roman" pitchFamily="18" charset="0"/>
              </a:rPr>
              <a: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Vì</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vậy</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khi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đặt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bút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viết</a:t>
            </a:r>
            <a:r>
              <a:rPr lang="en-US" sz="1350" dirty="0">
                <a:latin typeface="Times New Roman" pitchFamily="18" charset="0"/>
                <a:cs typeface="Times New Roman" pitchFamily="18" charset="0"/>
              </a:rPr>
              <a:t> Di </a:t>
            </a:r>
            <a:r>
              <a:rPr lang="en-US" sz="1350" dirty="0" err="1">
                <a:latin typeface="Times New Roman" pitchFamily="18" charset="0"/>
                <a:cs typeface="Times New Roman" pitchFamily="18" charset="0"/>
              </a:rPr>
              <a:t>chúc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điều</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đầu</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tiên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nói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về</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Người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nhấn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mạnh</a:t>
            </a:r>
            <a:r>
              <a:rPr lang="en-US" sz="1350" dirty="0">
                <a:latin typeface="Times New Roman" pitchFamily="18" charset="0"/>
                <a:cs typeface="Times New Roman" pitchFamily="18" charset="0"/>
              </a:rPr>
              <a:t>: </a:t>
            </a:r>
            <a:r>
              <a:rPr lang="en-US" sz="1350" i="1" dirty="0">
                <a:latin typeface="Times New Roman" pitchFamily="18" charset="0"/>
                <a:cs typeface="Times New Roman" pitchFamily="18" charset="0"/>
              </a:rPr>
              <a:t>"</a:t>
            </a:r>
            <a:r>
              <a:rPr lang="en-US" sz="1350" i="1" dirty="0" err="1">
                <a:latin typeface="Times New Roman" pitchFamily="18" charset="0"/>
                <a:cs typeface="Times New Roman" pitchFamily="18" charset="0"/>
              </a:rPr>
              <a:t>Các</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đồng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chí</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từ</a:t>
            </a:r>
            <a:r>
              <a:rPr lang="en-US" sz="1350" i="1" dirty="0">
                <a:latin typeface="Times New Roman" pitchFamily="18" charset="0"/>
                <a:cs typeface="Times New Roman" pitchFamily="18" charset="0"/>
              </a:rPr>
              <a:t> Trung </a:t>
            </a:r>
            <a:r>
              <a:rPr lang="en-US" sz="1350" i="1" dirty="0" err="1">
                <a:latin typeface="Times New Roman" pitchFamily="18" charset="0"/>
                <a:cs typeface="Times New Roman" pitchFamily="18" charset="0"/>
              </a:rPr>
              <a:t>ương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đến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các</a:t>
            </a:r>
            <a:r>
              <a:rPr lang="en-US" sz="1350" i="1" dirty="0">
                <a:latin typeface="Times New Roman" pitchFamily="18" charset="0"/>
                <a:cs typeface="Times New Roman" pitchFamily="18" charset="0"/>
              </a:rPr>
              <a:t> chi </a:t>
            </a:r>
            <a:r>
              <a:rPr lang="en-US" sz="1350" i="1" dirty="0" err="1">
                <a:latin typeface="Times New Roman" pitchFamily="18" charset="0"/>
                <a:cs typeface="Times New Roman" pitchFamily="18" charset="0"/>
              </a:rPr>
              <a:t>bộ</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cần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phải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giữ</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gìn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sự</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đoàn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kết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nhất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trí</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của</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Đảng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như</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giữ</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gìn</a:t>
            </a:r>
            <a:r>
              <a:rPr lang="en-US" sz="1350" i="1" dirty="0">
                <a:latin typeface="Times New Roman" pitchFamily="18" charset="0"/>
                <a:cs typeface="Times New Roman" pitchFamily="18" charset="0"/>
              </a:rPr>
              <a:t> con </a:t>
            </a:r>
            <a:r>
              <a:rPr lang="en-US" sz="1350" i="1" dirty="0" err="1">
                <a:latin typeface="Times New Roman" pitchFamily="18" charset="0"/>
                <a:cs typeface="Times New Roman" pitchFamily="18" charset="0"/>
              </a:rPr>
              <a:t>ngươi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của</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mắt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mình</a:t>
            </a:r>
            <a:r>
              <a:rPr lang="en-US" sz="1350" i="1" dirty="0">
                <a:latin typeface="Times New Roman" pitchFamily="18" charset="0"/>
                <a:cs typeface="Times New Roman" pitchFamily="18" charset="0"/>
              </a:rPr>
              <a:t>" </a:t>
            </a:r>
            <a:r>
              <a:rPr lang="en-US" sz="1350" dirty="0">
                <a:latin typeface="Times New Roman" pitchFamily="18" charset="0"/>
                <a:cs typeface="Times New Roman" pitchFamily="18" charset="0"/>
              </a:rPr>
              <a:t>[</a:t>
            </a:r>
            <a:r>
              <a:rPr lang="en-US" sz="1350" dirty="0" err="1">
                <a:latin typeface="Times New Roman" pitchFamily="18" charset="0"/>
                <a:cs typeface="Times New Roman" pitchFamily="18" charset="0"/>
              </a:rPr>
              <a:t>Vũ</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Kỳ</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Bác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Hồ</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viết</a:t>
            </a:r>
            <a:r>
              <a:rPr lang="en-US" sz="1350" dirty="0">
                <a:latin typeface="Times New Roman" pitchFamily="18" charset="0"/>
                <a:cs typeface="Times New Roman" pitchFamily="18" charset="0"/>
              </a:rPr>
              <a:t> Di </a:t>
            </a:r>
            <a:r>
              <a:rPr lang="en-US" sz="1350" dirty="0" err="1">
                <a:latin typeface="Times New Roman" pitchFamily="18" charset="0"/>
                <a:cs typeface="Times New Roman" pitchFamily="18" charset="0"/>
              </a:rPr>
              <a:t>chúc</a:t>
            </a:r>
            <a:r>
              <a:rPr lang="en-US" sz="1350" dirty="0">
                <a:latin typeface="Times New Roman" pitchFamily="18" charset="0"/>
                <a:cs typeface="Times New Roman" pitchFamily="18" charset="0"/>
              </a:rPr>
              <a:t> , </a:t>
            </a:r>
            <a:r>
              <a:rPr lang="en-US" sz="1350" dirty="0" err="1">
                <a:latin typeface="Times New Roman" pitchFamily="18" charset="0"/>
                <a:cs typeface="Times New Roman" pitchFamily="18" charset="0"/>
              </a:rPr>
              <a:t>Nhà</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xuất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bản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Văn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hóa</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Thông</a:t>
            </a:r>
            <a:r>
              <a:rPr lang="en-US" sz="1350" dirty="0">
                <a:latin typeface="Times New Roman" pitchFamily="18" charset="0"/>
                <a:cs typeface="Times New Roman" pitchFamily="18" charset="0"/>
              </a:rPr>
              <a:t> tin, tr20, HN, 2008</a:t>
            </a:r>
            <a:r>
              <a:rPr lang="en-US" sz="1350" dirty="0" smtClean="0">
                <a:latin typeface="Times New Roman" pitchFamily="18" charset="0"/>
                <a:cs typeface="Times New Roman" pitchFamily="18" charset="0"/>
              </a:rPr>
              <a:t>].</a:t>
            </a:r>
          </a:p>
          <a:p>
            <a:pPr algn="just" defTabSz="457200"/>
            <a:r>
              <a:rPr lang="en-US" sz="1350" dirty="0" smtClean="0">
                <a:latin typeface="Times New Roman" pitchFamily="18" charset="0"/>
                <a:cs typeface="Times New Roman" pitchFamily="18" charset="0"/>
              </a:rPr>
              <a:t>	Theo </a:t>
            </a:r>
            <a:r>
              <a:rPr lang="en-US" sz="1350" dirty="0" err="1">
                <a:latin typeface="Times New Roman" pitchFamily="18" charset="0"/>
                <a:cs typeface="Times New Roman" pitchFamily="18" charset="0"/>
              </a:rPr>
              <a:t>Người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sự</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đoàn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trí</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trong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phải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xây</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dựng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trên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cơ</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sở</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một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mục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tiêu</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một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lý</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tưởng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thống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Người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căn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dặn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các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viên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cộng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sản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Đảng</a:t>
            </a:r>
            <a:r>
              <a:rPr lang="en-US" sz="1350" i="1" dirty="0">
                <a:latin typeface="Times New Roman" pitchFamily="18" charset="0"/>
                <a:cs typeface="Times New Roman" pitchFamily="18" charset="0"/>
              </a:rPr>
              <a:t> ta </a:t>
            </a:r>
            <a:r>
              <a:rPr lang="en-US" sz="1350" i="1" dirty="0" err="1">
                <a:latin typeface="Times New Roman" pitchFamily="18" charset="0"/>
                <a:cs typeface="Times New Roman" pitchFamily="18" charset="0"/>
              </a:rPr>
              <a:t>vĩ</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đại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vì</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ngoài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lợi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ích</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của</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giai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cấp</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của</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nhân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dân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của</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dân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tộc</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Đảng</a:t>
            </a:r>
            <a:r>
              <a:rPr lang="en-US" sz="1350" i="1" dirty="0">
                <a:latin typeface="Times New Roman" pitchFamily="18" charset="0"/>
                <a:cs typeface="Times New Roman" pitchFamily="18" charset="0"/>
              </a:rPr>
              <a:t> ta </a:t>
            </a:r>
            <a:r>
              <a:rPr lang="en-US" sz="1350" i="1" dirty="0" err="1">
                <a:latin typeface="Times New Roman" pitchFamily="18" charset="0"/>
                <a:cs typeface="Times New Roman" pitchFamily="18" charset="0"/>
              </a:rPr>
              <a:t>không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có</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lợi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ích</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gì</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khác</a:t>
            </a:r>
            <a:r>
              <a:rPr lang="en-US" sz="1350" i="1" dirty="0">
                <a:latin typeface="Times New Roman" pitchFamily="18" charset="0"/>
                <a:cs typeface="Times New Roman" pitchFamily="18" charset="0"/>
              </a:rPr>
              <a:t>" </a:t>
            </a:r>
            <a:r>
              <a:rPr lang="en-US" sz="1350" dirty="0">
                <a:latin typeface="Times New Roman" pitchFamily="18" charset="0"/>
                <a:cs typeface="Times New Roman" pitchFamily="18" charset="0"/>
              </a:rPr>
              <a:t>[</a:t>
            </a:r>
            <a:r>
              <a:rPr lang="en-US" sz="1350" dirty="0" err="1">
                <a:latin typeface="Times New Roman" pitchFamily="18" charset="0"/>
                <a:cs typeface="Times New Roman" pitchFamily="18" charset="0"/>
              </a:rPr>
              <a:t>Hồ</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Chí</a:t>
            </a:r>
            <a:r>
              <a:rPr lang="en-US" sz="1350" dirty="0">
                <a:latin typeface="Times New Roman" pitchFamily="18" charset="0"/>
                <a:cs typeface="Times New Roman" pitchFamily="18" charset="0"/>
              </a:rPr>
              <a:t> Minh: </a:t>
            </a:r>
            <a:r>
              <a:rPr lang="en-US" sz="1350" dirty="0" err="1">
                <a:latin typeface="Times New Roman" pitchFamily="18" charset="0"/>
                <a:cs typeface="Times New Roman" pitchFamily="18" charset="0"/>
              </a:rPr>
              <a:t>Toàn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tập</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tập</a:t>
            </a:r>
            <a:r>
              <a:rPr lang="en-US" sz="1350" dirty="0">
                <a:latin typeface="Times New Roman" pitchFamily="18" charset="0"/>
                <a:cs typeface="Times New Roman" pitchFamily="18" charset="0"/>
              </a:rPr>
              <a:t> 8, </a:t>
            </a:r>
            <a:r>
              <a:rPr lang="en-US" sz="1350" dirty="0" err="1">
                <a:latin typeface="Times New Roman" pitchFamily="18" charset="0"/>
                <a:cs typeface="Times New Roman" pitchFamily="18" charset="0"/>
              </a:rPr>
              <a:t>Nhà</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xuất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bản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Sự</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thật</a:t>
            </a:r>
            <a:r>
              <a:rPr lang="en-US" sz="1350" dirty="0">
                <a:latin typeface="Times New Roman" pitchFamily="18" charset="0"/>
                <a:cs typeface="Times New Roman" pitchFamily="18" charset="0"/>
              </a:rPr>
              <a:t>, HN, 1984, tr587]; </a:t>
            </a:r>
            <a:r>
              <a:rPr lang="en-US" sz="1350" i="1" dirty="0">
                <a:latin typeface="Times New Roman" pitchFamily="18" charset="0"/>
                <a:cs typeface="Times New Roman" pitchFamily="18" charset="0"/>
              </a:rPr>
              <a:t>"</a:t>
            </a:r>
            <a:r>
              <a:rPr lang="en-US" sz="1350" i="1" dirty="0" err="1">
                <a:latin typeface="Times New Roman" pitchFamily="18" charset="0"/>
                <a:cs typeface="Times New Roman" pitchFamily="18" charset="0"/>
              </a:rPr>
              <a:t>Đối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với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Đảng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đối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với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nhân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dân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chúng</a:t>
            </a:r>
            <a:r>
              <a:rPr lang="en-US" sz="1350" i="1" dirty="0">
                <a:latin typeface="Times New Roman" pitchFamily="18" charset="0"/>
                <a:cs typeface="Times New Roman" pitchFamily="18" charset="0"/>
              </a:rPr>
              <a:t> ta </a:t>
            </a:r>
            <a:r>
              <a:rPr lang="en-US" sz="1350" i="1" dirty="0" err="1">
                <a:latin typeface="Times New Roman" pitchFamily="18" charset="0"/>
                <a:cs typeface="Times New Roman" pitchFamily="18" charset="0"/>
              </a:rPr>
              <a:t>có</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một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nghĩa</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vụ</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vẻ</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vang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là</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suốt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đời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làm</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người</a:t>
            </a:r>
            <a:r>
              <a:rPr lang="en-US" sz="1350" i="1" dirty="0">
                <a:latin typeface="Times New Roman" pitchFamily="18" charset="0"/>
                <a:cs typeface="Times New Roman" pitchFamily="18" charset="0"/>
              </a:rPr>
              <a:t> con </a:t>
            </a:r>
            <a:r>
              <a:rPr lang="en-US" sz="1350" i="1" dirty="0" err="1">
                <a:latin typeface="Times New Roman" pitchFamily="18" charset="0"/>
                <a:cs typeface="Times New Roman" pitchFamily="18" charset="0"/>
              </a:rPr>
              <a:t>trung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thành</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của</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Đảng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người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đầy</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tớ</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tận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tụy</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của</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nhân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dân</a:t>
            </a:r>
            <a:r>
              <a:rPr lang="en-US" sz="1350" i="1" dirty="0">
                <a:latin typeface="Times New Roman" pitchFamily="18" charset="0"/>
                <a:cs typeface="Times New Roman" pitchFamily="18" charset="0"/>
              </a:rPr>
              <a:t>" </a:t>
            </a:r>
            <a:r>
              <a:rPr lang="en-US" sz="1350" dirty="0">
                <a:latin typeface="Times New Roman" pitchFamily="18" charset="0"/>
                <a:cs typeface="Times New Roman" pitchFamily="18" charset="0"/>
              </a:rPr>
              <a:t>[</a:t>
            </a:r>
            <a:r>
              <a:rPr lang="en-US" sz="1350" dirty="0" err="1">
                <a:latin typeface="Times New Roman" pitchFamily="18" charset="0"/>
                <a:cs typeface="Times New Roman" pitchFamily="18" charset="0"/>
              </a:rPr>
              <a:t>Hồ</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Chí</a:t>
            </a:r>
            <a:r>
              <a:rPr lang="en-US" sz="1350" dirty="0">
                <a:latin typeface="Times New Roman" pitchFamily="18" charset="0"/>
                <a:cs typeface="Times New Roman" pitchFamily="18" charset="0"/>
              </a:rPr>
              <a:t> Minh: </a:t>
            </a:r>
            <a:r>
              <a:rPr lang="en-US" sz="1350" dirty="0" err="1">
                <a:latin typeface="Times New Roman" pitchFamily="18" charset="0"/>
                <a:cs typeface="Times New Roman" pitchFamily="18" charset="0"/>
              </a:rPr>
              <a:t>Toàn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tập</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tập</a:t>
            </a:r>
            <a:r>
              <a:rPr lang="en-US" sz="1350" dirty="0">
                <a:latin typeface="Times New Roman" pitchFamily="18" charset="0"/>
                <a:cs typeface="Times New Roman" pitchFamily="18" charset="0"/>
              </a:rPr>
              <a:t> 9, </a:t>
            </a:r>
            <a:r>
              <a:rPr lang="en-US" sz="1350" dirty="0" err="1">
                <a:latin typeface="Times New Roman" pitchFamily="18" charset="0"/>
                <a:cs typeface="Times New Roman" pitchFamily="18" charset="0"/>
              </a:rPr>
              <a:t>Nhà</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xuất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bản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Sự</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thật</a:t>
            </a:r>
            <a:r>
              <a:rPr lang="en-US" sz="1350" dirty="0">
                <a:latin typeface="Times New Roman" pitchFamily="18" charset="0"/>
                <a:cs typeface="Times New Roman" pitchFamily="18" charset="0"/>
              </a:rPr>
              <a:t>, HN, 1984, tr65]. </a:t>
            </a:r>
            <a:r>
              <a:rPr lang="en-US" sz="1350" dirty="0" err="1">
                <a:latin typeface="Times New Roman" pitchFamily="18" charset="0"/>
                <a:cs typeface="Times New Roman" pitchFamily="18" charset="0"/>
              </a:rPr>
              <a:t>Người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nhấn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mạnh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quan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điểm</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đoàn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thống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giữa</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các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viên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cộng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sản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trên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cơ</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sở</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mục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tiêu</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chung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vì</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vì</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nhân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dân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Sự</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đoàn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trong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theo</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quan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niệm</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của</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Chủ</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tịch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Hồ</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Chí</a:t>
            </a:r>
            <a:r>
              <a:rPr lang="en-US" sz="1350" dirty="0">
                <a:latin typeface="Times New Roman" pitchFamily="18" charset="0"/>
                <a:cs typeface="Times New Roman" pitchFamily="18" charset="0"/>
              </a:rPr>
              <a:t> Minh </a:t>
            </a:r>
            <a:r>
              <a:rPr lang="en-US" sz="1350" dirty="0" err="1">
                <a:latin typeface="Times New Roman" pitchFamily="18" charset="0"/>
                <a:cs typeface="Times New Roman" pitchFamily="18" charset="0"/>
              </a:rPr>
              <a:t>là</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sự</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đoàn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trí</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thống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trong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toàn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về</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chính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trị</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tư</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tưởng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và</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tổ</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chức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Đoàn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trí</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trong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Cộng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sản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phải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được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xây</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dựng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bồi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đắp</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trên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nền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chủ</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nghĩa</a:t>
            </a:r>
            <a:r>
              <a:rPr lang="en-US" sz="1350" dirty="0">
                <a:latin typeface="Times New Roman" pitchFamily="18" charset="0"/>
                <a:cs typeface="Times New Roman" pitchFamily="18" charset="0"/>
              </a:rPr>
              <a:t> Marx-Lenin. </a:t>
            </a:r>
          </a:p>
          <a:p>
            <a:pPr algn="just" defTabSz="457200"/>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Đoàn</a:t>
            </a:r>
            <a:r>
              <a:rPr lang="en-US" sz="1350" dirty="0" smtClean="0">
                <a:latin typeface="Times New Roman" pitchFamily="18" charset="0"/>
                <a:cs typeface="Times New Roman" pitchFamily="18" charset="0"/>
              </a:rPr>
              <a:t> </a:t>
            </a:r>
            <a:r>
              <a:rPr lang="en-US" sz="1350" dirty="0" err="1">
                <a:latin typeface="Times New Roman" pitchFamily="18" charset="0"/>
                <a:cs typeface="Times New Roman" pitchFamily="18" charset="0"/>
              </a:rPr>
              <a:t>kết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trong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được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dựa</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trên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cơ</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sở</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đường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lối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chính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sách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và</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theo</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những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nguyên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tắc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tổ</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chức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tổ</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chức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của</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Muốn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có</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sự</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đoàn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trí</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vững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chắc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trong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phải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thực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hành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dân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chủ</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rộng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rãi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viên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phải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nêu</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cao</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kỷ</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luật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tự</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giác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phải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thực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hiện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tự</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phê</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bình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và</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phê</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bình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Trong</a:t>
            </a:r>
            <a:r>
              <a:rPr lang="en-US" sz="1350" dirty="0">
                <a:latin typeface="Times New Roman" pitchFamily="18" charset="0"/>
                <a:cs typeface="Times New Roman" pitchFamily="18" charset="0"/>
              </a:rPr>
              <a:t> Di </a:t>
            </a:r>
            <a:r>
              <a:rPr lang="en-US" sz="1350" dirty="0" err="1">
                <a:latin typeface="Times New Roman" pitchFamily="18" charset="0"/>
                <a:cs typeface="Times New Roman" pitchFamily="18" charset="0"/>
              </a:rPr>
              <a:t>chúc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Người</a:t>
            </a:r>
            <a:r>
              <a:rPr lang="en-US" sz="1350" dirty="0">
                <a:latin typeface="Times New Roman" pitchFamily="18" charset="0"/>
                <a:cs typeface="Times New Roman" pitchFamily="18" charset="0"/>
              </a:rPr>
              <a:t> </a:t>
            </a:r>
            <a:r>
              <a:rPr lang="en-US" sz="1350" dirty="0" err="1" smtClean="0">
                <a:latin typeface="Times New Roman" pitchFamily="18" charset="0"/>
                <a:cs typeface="Times New Roman" pitchFamily="18" charset="0"/>
              </a:rPr>
              <a:t>khẳng</a:t>
            </a:r>
            <a:r>
              <a:rPr lang="en-US" sz="1350" dirty="0" smtClean="0">
                <a:latin typeface="Times New Roman" pitchFamily="18" charset="0"/>
                <a:cs typeface="Times New Roman" pitchFamily="18" charset="0"/>
              </a:rPr>
              <a:t> </a:t>
            </a:r>
            <a:r>
              <a:rPr lang="en-US" sz="1350" dirty="0" err="1">
                <a:latin typeface="Times New Roman" pitchFamily="18" charset="0"/>
                <a:cs typeface="Times New Roman" pitchFamily="18" charset="0"/>
              </a:rPr>
              <a:t>định</a:t>
            </a:r>
            <a:r>
              <a:rPr lang="en-US" sz="1350" dirty="0">
                <a:latin typeface="Times New Roman" pitchFamily="18" charset="0"/>
                <a:cs typeface="Times New Roman" pitchFamily="18" charset="0"/>
              </a:rPr>
              <a:t>: </a:t>
            </a:r>
            <a:r>
              <a:rPr lang="en-US" sz="1350" i="1" dirty="0">
                <a:latin typeface="Times New Roman" pitchFamily="18" charset="0"/>
                <a:cs typeface="Times New Roman" pitchFamily="18" charset="0"/>
              </a:rPr>
              <a:t>"</a:t>
            </a:r>
            <a:r>
              <a:rPr lang="en-US" sz="1350" i="1" dirty="0" err="1">
                <a:latin typeface="Times New Roman" pitchFamily="18" charset="0"/>
                <a:cs typeface="Times New Roman" pitchFamily="18" charset="0"/>
              </a:rPr>
              <a:t>Trong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Đảng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thực</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hành</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dân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chủ</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rộng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rãi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thường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xuyên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và</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nghiêm</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chỉnh</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tự</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phê</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bình</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và</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phê</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bình</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là</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cách</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tốt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nhất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để</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củng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cố</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và</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phát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triển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sự</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đoàn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kết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và</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thống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nhất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của</a:t>
            </a:r>
            <a:r>
              <a:rPr lang="en-US" sz="1350" i="1" dirty="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Đảng</a:t>
            </a:r>
            <a:r>
              <a:rPr lang="en-US" sz="1350" i="1" dirty="0" smtClean="0">
                <a:latin typeface="Times New Roman" pitchFamily="18" charset="0"/>
                <a:cs typeface="Times New Roman" pitchFamily="18" charset="0"/>
              </a:rPr>
              <a:t>" </a:t>
            </a:r>
            <a:r>
              <a:rPr lang="en-US" sz="1350" dirty="0">
                <a:latin typeface="Times New Roman" pitchFamily="18" charset="0"/>
                <a:cs typeface="Times New Roman" pitchFamily="18" charset="0"/>
              </a:rPr>
              <a:t>[</a:t>
            </a:r>
            <a:r>
              <a:rPr lang="en-US" sz="1350" dirty="0" err="1">
                <a:latin typeface="Times New Roman" pitchFamily="18" charset="0"/>
                <a:cs typeface="Times New Roman" pitchFamily="18" charset="0"/>
              </a:rPr>
              <a:t>Vũ</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Kỳ</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Bác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Hồ</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viết</a:t>
            </a:r>
            <a:r>
              <a:rPr lang="en-US" sz="1350" dirty="0">
                <a:latin typeface="Times New Roman" pitchFamily="18" charset="0"/>
                <a:cs typeface="Times New Roman" pitchFamily="18" charset="0"/>
              </a:rPr>
              <a:t> Di </a:t>
            </a:r>
            <a:r>
              <a:rPr lang="en-US" sz="1350" dirty="0" err="1">
                <a:latin typeface="Times New Roman" pitchFamily="18" charset="0"/>
                <a:cs typeface="Times New Roman" pitchFamily="18" charset="0"/>
              </a:rPr>
              <a:t>chúc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Nhà</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xuất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bản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Văn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hóa</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Thông</a:t>
            </a:r>
            <a:r>
              <a:rPr lang="en-US" sz="1350" dirty="0">
                <a:latin typeface="Times New Roman" pitchFamily="18" charset="0"/>
                <a:cs typeface="Times New Roman" pitchFamily="18" charset="0"/>
              </a:rPr>
              <a:t> tin, tr21, HN, </a:t>
            </a:r>
            <a:r>
              <a:rPr lang="en-US" sz="1350" dirty="0" smtClean="0">
                <a:latin typeface="Times New Roman" pitchFamily="18" charset="0"/>
                <a:cs typeface="Times New Roman" pitchFamily="18" charset="0"/>
              </a:rPr>
              <a:t>2008]. </a:t>
            </a:r>
          </a:p>
          <a:p>
            <a:pPr algn="just" defTabSz="457200"/>
            <a:endParaRPr lang="en-US" sz="1350" dirty="0" smtClean="0">
              <a:latin typeface="Times New Roman" pitchFamily="18" charset="0"/>
              <a:cs typeface="Times New Roman" pitchFamily="18" charset="0"/>
            </a:endParaRPr>
          </a:p>
          <a:p>
            <a:pPr algn="just"/>
            <a:r>
              <a:rPr lang="en-US" sz="1350" dirty="0">
                <a:latin typeface="Times New Roman" pitchFamily="18" charset="0"/>
                <a:cs typeface="Times New Roman" pitchFamily="18" charset="0"/>
              </a:rPr>
              <a:t> </a:t>
            </a:r>
          </a:p>
          <a:p>
            <a:pPr algn="just" defTabSz="457200"/>
            <a:r>
              <a:rPr lang="en-US" sz="1400" dirty="0" smtClean="0">
                <a:latin typeface="Times New Roman" pitchFamily="18" charset="0"/>
                <a:cs typeface="Times New Roman" pitchFamily="18" charset="0"/>
              </a:rPr>
              <a:t>	</a:t>
            </a:r>
            <a:endParaRPr lang="en-US" sz="1400" b="1" i="1" dirty="0" smtClean="0">
              <a:noFill/>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800" b="1" dirty="0" smtClean="0"/>
                <a:t> </a:t>
              </a:r>
              <a:r>
                <a:rPr lang="en-US" sz="1300" b="1" dirty="0" smtClean="0"/>
                <a:t>2</a:t>
              </a:r>
            </a:p>
            <a:p>
              <a:pPr algn="ctr"/>
              <a:r>
                <a:rPr lang="en-US" sz="800" b="1" dirty="0" smtClean="0"/>
                <a:t>THÁNG 10  </a:t>
              </a:r>
            </a:p>
            <a:p>
              <a:pPr algn="ctr"/>
              <a:r>
                <a:rPr lang="en-US" sz="800" b="1" dirty="0" smtClean="0"/>
                <a:t>2015</a:t>
              </a:r>
              <a:endParaRPr lang="en-US" sz="800" b="1" dirty="0"/>
            </a:p>
          </p:txBody>
        </p:sp>
      </p:grpSp>
    </p:spTree>
    <p:extLst>
      <p:ext uri="{BB962C8B-B14F-4D97-AF65-F5344CB8AC3E}">
        <p14:creationId xmlns:p14="http://schemas.microsoft.com/office/powerpoint/2010/main" val="23529794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95300" y="228600"/>
            <a:ext cx="5829300" cy="10479792"/>
          </a:xfrm>
          <a:prstGeom prst="rect">
            <a:avLst/>
          </a:prstGeom>
          <a:noFill/>
          <a:ln>
            <a:noFill/>
          </a:ln>
        </p:spPr>
        <p:txBody>
          <a:bodyPr wrap="square" lIns="0" tIns="0" rIns="0" bIns="914400" rtlCol="0" anchor="t" anchorCtr="0">
            <a:spAutoFit/>
          </a:bodyPr>
          <a:lstStyle/>
          <a:p>
            <a:pPr algn="ctr"/>
            <a:r>
              <a:rPr lang="en-US" sz="1300" b="1" dirty="0">
                <a:latin typeface="Times New Roman" pitchFamily="18" charset="0"/>
                <a:cs typeface="Times New Roman" pitchFamily="18" charset="0"/>
              </a:rPr>
              <a:t>Di </a:t>
            </a:r>
            <a:r>
              <a:rPr lang="en-US" sz="1300" b="1" dirty="0" err="1">
                <a:latin typeface="Times New Roman" pitchFamily="18" charset="0"/>
                <a:cs typeface="Times New Roman" pitchFamily="18" charset="0"/>
              </a:rPr>
              <a:t>chúc</a:t>
            </a:r>
            <a:r>
              <a:rPr lang="en-US" sz="1300" b="1" dirty="0">
                <a:latin typeface="Times New Roman" pitchFamily="18" charset="0"/>
                <a:cs typeface="Times New Roman" pitchFamily="18" charset="0"/>
              </a:rPr>
              <a:t> </a:t>
            </a:r>
            <a:r>
              <a:rPr lang="en-US" sz="1300" b="1" dirty="0" err="1">
                <a:latin typeface="Times New Roman" pitchFamily="18" charset="0"/>
                <a:cs typeface="Times New Roman" pitchFamily="18" charset="0"/>
              </a:rPr>
              <a:t>của</a:t>
            </a:r>
            <a:r>
              <a:rPr lang="en-US" sz="1300" b="1" dirty="0">
                <a:latin typeface="Times New Roman" pitchFamily="18" charset="0"/>
                <a:cs typeface="Times New Roman" pitchFamily="18" charset="0"/>
              </a:rPr>
              <a:t> </a:t>
            </a:r>
            <a:r>
              <a:rPr lang="en-US" sz="1300" b="1" dirty="0" err="1">
                <a:latin typeface="Times New Roman" pitchFamily="18" charset="0"/>
                <a:cs typeface="Times New Roman" pitchFamily="18" charset="0"/>
              </a:rPr>
              <a:t>Chủ</a:t>
            </a:r>
            <a:r>
              <a:rPr lang="en-US" sz="1300" b="1" dirty="0">
                <a:latin typeface="Times New Roman" pitchFamily="18" charset="0"/>
                <a:cs typeface="Times New Roman" pitchFamily="18" charset="0"/>
              </a:rPr>
              <a:t> </a:t>
            </a:r>
            <a:r>
              <a:rPr lang="en-US" sz="1300" b="1" dirty="0" err="1">
                <a:latin typeface="Times New Roman" pitchFamily="18" charset="0"/>
                <a:cs typeface="Times New Roman" pitchFamily="18" charset="0"/>
              </a:rPr>
              <a:t>tịch</a:t>
            </a:r>
            <a:r>
              <a:rPr lang="en-US" sz="1300" b="1" dirty="0">
                <a:latin typeface="Times New Roman" pitchFamily="18" charset="0"/>
                <a:cs typeface="Times New Roman" pitchFamily="18" charset="0"/>
              </a:rPr>
              <a:t> </a:t>
            </a:r>
            <a:r>
              <a:rPr lang="en-US" sz="1300" b="1" dirty="0" err="1">
                <a:latin typeface="Times New Roman" pitchFamily="18" charset="0"/>
                <a:cs typeface="Times New Roman" pitchFamily="18" charset="0"/>
              </a:rPr>
              <a:t>Hồ</a:t>
            </a:r>
            <a:r>
              <a:rPr lang="en-US" sz="1300" b="1" dirty="0">
                <a:latin typeface="Times New Roman" pitchFamily="18" charset="0"/>
                <a:cs typeface="Times New Roman" pitchFamily="18" charset="0"/>
              </a:rPr>
              <a:t> </a:t>
            </a:r>
            <a:r>
              <a:rPr lang="en-US" sz="1300" b="1" dirty="0" err="1">
                <a:latin typeface="Times New Roman" pitchFamily="18" charset="0"/>
                <a:cs typeface="Times New Roman" pitchFamily="18" charset="0"/>
              </a:rPr>
              <a:t>Chí</a:t>
            </a:r>
            <a:r>
              <a:rPr lang="en-US" sz="1300" b="1" dirty="0">
                <a:latin typeface="Times New Roman" pitchFamily="18" charset="0"/>
                <a:cs typeface="Times New Roman" pitchFamily="18" charset="0"/>
              </a:rPr>
              <a:t> Minh </a:t>
            </a:r>
            <a:r>
              <a:rPr lang="en-US" sz="1300" b="1" dirty="0" err="1">
                <a:latin typeface="Times New Roman" pitchFamily="18" charset="0"/>
                <a:cs typeface="Times New Roman" pitchFamily="18" charset="0"/>
              </a:rPr>
              <a:t>về</a:t>
            </a:r>
            <a:r>
              <a:rPr lang="en-US" sz="1300" b="1" dirty="0">
                <a:latin typeface="Times New Roman" pitchFamily="18" charset="0"/>
                <a:cs typeface="Times New Roman" pitchFamily="18" charset="0"/>
              </a:rPr>
              <a:t> </a:t>
            </a:r>
            <a:r>
              <a:rPr lang="en-US" sz="1300" b="1" dirty="0" err="1">
                <a:latin typeface="Times New Roman" pitchFamily="18" charset="0"/>
                <a:cs typeface="Times New Roman" pitchFamily="18" charset="0"/>
              </a:rPr>
              <a:t>vấn</a:t>
            </a:r>
            <a:r>
              <a:rPr lang="en-US" sz="1300" b="1" dirty="0">
                <a:latin typeface="Times New Roman" pitchFamily="18" charset="0"/>
                <a:cs typeface="Times New Roman" pitchFamily="18" charset="0"/>
              </a:rPr>
              <a:t> </a:t>
            </a:r>
            <a:r>
              <a:rPr lang="en-US" sz="1300" b="1" dirty="0" err="1">
                <a:latin typeface="Times New Roman" pitchFamily="18" charset="0"/>
                <a:cs typeface="Times New Roman" pitchFamily="18" charset="0"/>
              </a:rPr>
              <a:t>đề</a:t>
            </a:r>
            <a:r>
              <a:rPr lang="en-US" sz="1300" b="1" dirty="0">
                <a:latin typeface="Times New Roman" pitchFamily="18" charset="0"/>
                <a:cs typeface="Times New Roman" pitchFamily="18" charset="0"/>
              </a:rPr>
              <a:t> </a:t>
            </a:r>
            <a:r>
              <a:rPr lang="en-US" sz="1300" b="1" dirty="0" err="1">
                <a:latin typeface="Times New Roman" pitchFamily="18" charset="0"/>
                <a:cs typeface="Times New Roman" pitchFamily="18" charset="0"/>
              </a:rPr>
              <a:t>đoàn</a:t>
            </a:r>
            <a:r>
              <a:rPr lang="en-US" sz="1300" b="1" dirty="0">
                <a:latin typeface="Times New Roman" pitchFamily="18" charset="0"/>
                <a:cs typeface="Times New Roman" pitchFamily="18" charset="0"/>
              </a:rPr>
              <a:t> </a:t>
            </a:r>
            <a:r>
              <a:rPr lang="en-US" sz="1300" b="1" dirty="0" err="1">
                <a:latin typeface="Times New Roman" pitchFamily="18" charset="0"/>
                <a:cs typeface="Times New Roman" pitchFamily="18" charset="0"/>
              </a:rPr>
              <a:t>kết</a:t>
            </a:r>
            <a:r>
              <a:rPr lang="en-US" sz="1300" b="1" dirty="0">
                <a:latin typeface="Times New Roman" pitchFamily="18" charset="0"/>
                <a:cs typeface="Times New Roman" pitchFamily="18" charset="0"/>
              </a:rPr>
              <a:t>, </a:t>
            </a:r>
            <a:r>
              <a:rPr lang="en-US" sz="1300" b="1" dirty="0" err="1">
                <a:latin typeface="Times New Roman" pitchFamily="18" charset="0"/>
                <a:cs typeface="Times New Roman" pitchFamily="18" charset="0"/>
              </a:rPr>
              <a:t>thống</a:t>
            </a:r>
            <a:r>
              <a:rPr lang="en-US" sz="1300" b="1" dirty="0">
                <a:latin typeface="Times New Roman" pitchFamily="18" charset="0"/>
                <a:cs typeface="Times New Roman" pitchFamily="18" charset="0"/>
              </a:rPr>
              <a:t> </a:t>
            </a:r>
            <a:r>
              <a:rPr lang="en-US" sz="1300" b="1" dirty="0" err="1">
                <a:latin typeface="Times New Roman" pitchFamily="18" charset="0"/>
                <a:cs typeface="Times New Roman" pitchFamily="18" charset="0"/>
              </a:rPr>
              <a:t>nhất</a:t>
            </a:r>
            <a:r>
              <a:rPr lang="en-US" sz="1300" b="1" dirty="0">
                <a:latin typeface="Times New Roman" pitchFamily="18" charset="0"/>
                <a:cs typeface="Times New Roman" pitchFamily="18" charset="0"/>
              </a:rPr>
              <a:t> </a:t>
            </a:r>
            <a:r>
              <a:rPr lang="en-US" sz="1300" b="1" dirty="0" err="1">
                <a:latin typeface="Times New Roman" pitchFamily="18" charset="0"/>
                <a:cs typeface="Times New Roman" pitchFamily="18" charset="0"/>
              </a:rPr>
              <a:t>trong</a:t>
            </a:r>
            <a:r>
              <a:rPr lang="en-US" sz="1300" b="1" dirty="0">
                <a:latin typeface="Times New Roman" pitchFamily="18" charset="0"/>
                <a:cs typeface="Times New Roman" pitchFamily="18" charset="0"/>
              </a:rPr>
              <a:t> </a:t>
            </a:r>
            <a:r>
              <a:rPr lang="en-US" sz="1300" b="1" dirty="0" err="1" smtClean="0">
                <a:latin typeface="Times New Roman" pitchFamily="18" charset="0"/>
                <a:cs typeface="Times New Roman" pitchFamily="18" charset="0"/>
              </a:rPr>
              <a:t>Đảng</a:t>
            </a:r>
            <a:endParaRPr lang="en-US" sz="1300" b="1" dirty="0" smtClean="0">
              <a:latin typeface="Times New Roman" pitchFamily="18" charset="0"/>
              <a:cs typeface="Times New Roman" pitchFamily="18" charset="0"/>
            </a:endParaRPr>
          </a:p>
          <a:p>
            <a:pPr algn="just"/>
            <a:endParaRPr lang="en-US" sz="600" b="1" i="1" dirty="0">
              <a:latin typeface="Times New Roman" pitchFamily="18" charset="0"/>
              <a:cs typeface="Times New Roman" pitchFamily="18" charset="0"/>
            </a:endParaRPr>
          </a:p>
          <a:p>
            <a:pPr algn="just" defTabSz="457200"/>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Trong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xây</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dựng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Đảng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vững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mạnh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Chủ</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tịch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Hồ</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Chí</a:t>
            </a:r>
            <a:r>
              <a:rPr lang="en-US" sz="1350" dirty="0" smtClean="0">
                <a:latin typeface="Times New Roman" pitchFamily="18" charset="0"/>
                <a:cs typeface="Times New Roman" pitchFamily="18" charset="0"/>
              </a:rPr>
              <a:t> Minh </a:t>
            </a:r>
            <a:r>
              <a:rPr lang="en-US" sz="1350" dirty="0" err="1" smtClean="0">
                <a:latin typeface="Times New Roman" pitchFamily="18" charset="0"/>
                <a:cs typeface="Times New Roman" pitchFamily="18" charset="0"/>
              </a:rPr>
              <a:t>rất</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coi</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trọng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tự</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phê</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bình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và</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phê</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bình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coi</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đây</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là</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nguyên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tắc</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sống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còn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trong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hoạt</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động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lãnh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đạo</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của</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Đảng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Đồng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thời</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Người</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căn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dặn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phê</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bình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và</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tự</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phê</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bình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cần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có</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lý</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có</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tình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phê</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bình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một</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cách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chân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thành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thẳng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thắn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trung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thực</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phải</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có</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tình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đồng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chí</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thương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yêu</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lẫn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nhau</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giúp</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nhau</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cùng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tiến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bộ</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trên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cơ</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sở</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cùng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phấn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đấu</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cho</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sự</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nghiệp</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cách</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mạng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chung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của</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Đảng</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và</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dân</a:t>
            </a:r>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tộc</a:t>
            </a:r>
            <a:r>
              <a:rPr lang="en-US" sz="1350" dirty="0" smtClean="0">
                <a:latin typeface="Times New Roman" pitchFamily="18" charset="0"/>
                <a:cs typeface="Times New Roman" pitchFamily="18" charset="0"/>
              </a:rPr>
              <a:t>.</a:t>
            </a:r>
          </a:p>
          <a:p>
            <a:pPr algn="just" defTabSz="457200"/>
            <a:r>
              <a:rPr lang="en-US" sz="1350" dirty="0" smtClean="0">
                <a:latin typeface="Times New Roman" pitchFamily="18" charset="0"/>
                <a:cs typeface="Times New Roman" pitchFamily="18" charset="0"/>
              </a:rPr>
              <a:t>	Theo </a:t>
            </a:r>
            <a:r>
              <a:rPr lang="en-US" sz="1350" dirty="0" err="1">
                <a:latin typeface="Times New Roman" pitchFamily="18" charset="0"/>
                <a:cs typeface="Times New Roman" pitchFamily="18" charset="0"/>
              </a:rPr>
              <a:t>Người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đoàn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trí</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phải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xuất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phát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từ</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tình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thương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yêu</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thiêng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liêng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sâu</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sắc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bền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vững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giữa</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những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người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cộng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sản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Người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nói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Đồng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chí</a:t>
            </a:r>
            <a:r>
              <a:rPr lang="en-US" sz="1350" i="1" dirty="0">
                <a:latin typeface="Times New Roman" pitchFamily="18" charset="0"/>
                <a:cs typeface="Times New Roman" pitchFamily="18" charset="0"/>
              </a:rPr>
              <a:t> ta, </a:t>
            </a:r>
            <a:r>
              <a:rPr lang="en-US" sz="1350" i="1" dirty="0" err="1">
                <a:latin typeface="Times New Roman" pitchFamily="18" charset="0"/>
                <a:cs typeface="Times New Roman" pitchFamily="18" charset="0"/>
              </a:rPr>
              <a:t>tuy</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có</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khi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khác</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nhau</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về</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chủng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tộc</a:t>
            </a:r>
            <a:r>
              <a:rPr lang="en-US" sz="1350" i="1" dirty="0">
                <a:latin typeface="Times New Roman" pitchFamily="18" charset="0"/>
                <a:cs typeface="Times New Roman" pitchFamily="18" charset="0"/>
              </a:rPr>
              <a:t> hay </a:t>
            </a:r>
            <a:r>
              <a:rPr lang="en-US" sz="1350" i="1" dirty="0" err="1">
                <a:latin typeface="Times New Roman" pitchFamily="18" charset="0"/>
                <a:cs typeface="Times New Roman" pitchFamily="18" charset="0"/>
              </a:rPr>
              <a:t>khác</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nhau</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về</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nguồn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gốc</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giai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cấp</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nhưng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là</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những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người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cùng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chủ</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nghĩa</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cùng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mục</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đích</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cùng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sống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cùng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chết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chung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sướng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chung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khổ</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cho</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nên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phải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thật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thà</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đoàn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kết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Muốn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tới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mục</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đích</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không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phải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chỉ</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tổ</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chức</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là</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đủ</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phải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chân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thành</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trong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tư</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tưởng</a:t>
            </a:r>
            <a:r>
              <a:rPr lang="en-US" sz="1350" i="1" dirty="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nữa</a:t>
            </a:r>
            <a:r>
              <a:rPr lang="en-US" sz="1350" i="1" dirty="0" smtClean="0">
                <a:latin typeface="Times New Roman" pitchFamily="18" charset="0"/>
                <a:cs typeface="Times New Roman" pitchFamily="18" charset="0"/>
              </a:rPr>
              <a:t>" </a:t>
            </a:r>
            <a:r>
              <a:rPr lang="en-US" sz="1350" dirty="0">
                <a:latin typeface="Times New Roman" pitchFamily="18" charset="0"/>
                <a:cs typeface="Times New Roman" pitchFamily="18" charset="0"/>
              </a:rPr>
              <a:t>[</a:t>
            </a:r>
            <a:r>
              <a:rPr lang="en-US" sz="1350" dirty="0" err="1">
                <a:latin typeface="Times New Roman" pitchFamily="18" charset="0"/>
                <a:cs typeface="Times New Roman" pitchFamily="18" charset="0"/>
              </a:rPr>
              <a:t>Hồ</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Chí</a:t>
            </a:r>
            <a:r>
              <a:rPr lang="en-US" sz="1350" dirty="0">
                <a:latin typeface="Times New Roman" pitchFamily="18" charset="0"/>
                <a:cs typeface="Times New Roman" pitchFamily="18" charset="0"/>
              </a:rPr>
              <a:t> Minh: </a:t>
            </a:r>
            <a:r>
              <a:rPr lang="en-US" sz="1350" dirty="0" err="1">
                <a:latin typeface="Times New Roman" pitchFamily="18" charset="0"/>
                <a:cs typeface="Times New Roman" pitchFamily="18" charset="0"/>
              </a:rPr>
              <a:t>Toàn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tập</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tập</a:t>
            </a:r>
            <a:r>
              <a:rPr lang="en-US" sz="1350" dirty="0">
                <a:latin typeface="Times New Roman" pitchFamily="18" charset="0"/>
                <a:cs typeface="Times New Roman" pitchFamily="18" charset="0"/>
              </a:rPr>
              <a:t> 5, </a:t>
            </a:r>
            <a:r>
              <a:rPr lang="en-US" sz="1350" dirty="0" smtClean="0">
                <a:latin typeface="Times New Roman" pitchFamily="18" charset="0"/>
                <a:cs typeface="Times New Roman" pitchFamily="18" charset="0"/>
              </a:rPr>
              <a:t>NXB </a:t>
            </a:r>
            <a:r>
              <a:rPr lang="en-US" sz="1350" dirty="0" err="1" smtClean="0">
                <a:latin typeface="Times New Roman" pitchFamily="18" charset="0"/>
                <a:cs typeface="Times New Roman" pitchFamily="18" charset="0"/>
              </a:rPr>
              <a:t>Sự</a:t>
            </a:r>
            <a:r>
              <a:rPr lang="en-US" sz="1350" dirty="0" smtClean="0">
                <a:latin typeface="Times New Roman" pitchFamily="18" charset="0"/>
                <a:cs typeface="Times New Roman" pitchFamily="18" charset="0"/>
              </a:rPr>
              <a:t> </a:t>
            </a:r>
            <a:r>
              <a:rPr lang="en-US" sz="1350" dirty="0" err="1">
                <a:latin typeface="Times New Roman" pitchFamily="18" charset="0"/>
                <a:cs typeface="Times New Roman" pitchFamily="18" charset="0"/>
              </a:rPr>
              <a:t>thật</a:t>
            </a:r>
            <a:r>
              <a:rPr lang="en-US" sz="1350" dirty="0">
                <a:latin typeface="Times New Roman" pitchFamily="18" charset="0"/>
                <a:cs typeface="Times New Roman" pitchFamily="18" charset="0"/>
              </a:rPr>
              <a:t>, HN, 1984, tr185</a:t>
            </a:r>
            <a:r>
              <a:rPr lang="en-US" sz="1350" dirty="0" smtClean="0">
                <a:latin typeface="Times New Roman" pitchFamily="18" charset="0"/>
                <a:cs typeface="Times New Roman" pitchFamily="18" charset="0"/>
              </a:rPr>
              <a:t>].</a:t>
            </a:r>
          </a:p>
          <a:p>
            <a:pPr algn="just" defTabSz="457200"/>
            <a:r>
              <a:rPr lang="en-US" sz="1350" dirty="0" smtClean="0">
                <a:latin typeface="Times New Roman" pitchFamily="18" charset="0"/>
                <a:cs typeface="Times New Roman" pitchFamily="18" charset="0"/>
              </a:rPr>
              <a:t>	</a:t>
            </a:r>
            <a:r>
              <a:rPr lang="en-US" sz="1350" dirty="0" err="1">
                <a:latin typeface="Times New Roman" pitchFamily="18" charset="0"/>
                <a:cs typeface="Times New Roman" pitchFamily="18" charset="0"/>
              </a:rPr>
              <a:t>Vì</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vậy</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để</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giữ</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gìn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sự</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đoàn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thống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trong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Chủ</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tịch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Hồ</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Chí</a:t>
            </a:r>
            <a:r>
              <a:rPr lang="en-US" sz="1350" dirty="0">
                <a:latin typeface="Times New Roman" pitchFamily="18" charset="0"/>
                <a:cs typeface="Times New Roman" pitchFamily="18" charset="0"/>
              </a:rPr>
              <a:t> Minh </a:t>
            </a:r>
            <a:r>
              <a:rPr lang="en-US" sz="1350" dirty="0" err="1">
                <a:latin typeface="Times New Roman" pitchFamily="18" charset="0"/>
                <a:cs typeface="Times New Roman" pitchFamily="18" charset="0"/>
              </a:rPr>
              <a:t>hết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sức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quan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tâm</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đến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công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việc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giáo</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dục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bồi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dưỡng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nâng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cao</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phẩm</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đạo</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đức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cách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mạng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cho</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cán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bộ</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viên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viên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cán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bộ</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là</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nhân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tố</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quan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trọng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gắn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liền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với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vận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mệnh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của</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muốn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đoàn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đủ</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sức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lãnh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đạo</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đưa</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sự</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nghiệp</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cách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mạng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của</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dân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tộc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đến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bến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bờ</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thắng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lợi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thì</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dứt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khoát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phải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có</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các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tổ</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chức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mạnh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phải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có</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các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viên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ưu</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tú</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Chính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vì</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vậy</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trong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công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tác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xây</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dựng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để</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được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đoàn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vững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mạnh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Người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thường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nhắc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nhở</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mọi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cán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bộ</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viên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phải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thường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xuyên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tu</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dưỡng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rèn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luyện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bản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thân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mình</a:t>
            </a:r>
            <a:r>
              <a:rPr lang="en-US" sz="1350" dirty="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Người</a:t>
            </a:r>
            <a:r>
              <a:rPr lang="en-US" sz="1350" dirty="0" smtClean="0">
                <a:latin typeface="Times New Roman" pitchFamily="18" charset="0"/>
                <a:cs typeface="Times New Roman" pitchFamily="18" charset="0"/>
              </a:rPr>
              <a:t> </a:t>
            </a:r>
            <a:r>
              <a:rPr lang="en-US" sz="1350" dirty="0" err="1">
                <a:latin typeface="Times New Roman" pitchFamily="18" charset="0"/>
                <a:cs typeface="Times New Roman" pitchFamily="18" charset="0"/>
              </a:rPr>
              <a:t>chỉ</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rõ</a:t>
            </a:r>
            <a:r>
              <a:rPr lang="en-US" sz="1350" dirty="0">
                <a:latin typeface="Times New Roman" pitchFamily="18" charset="0"/>
                <a:cs typeface="Times New Roman" pitchFamily="18" charset="0"/>
              </a:rPr>
              <a:t>: </a:t>
            </a:r>
            <a:r>
              <a:rPr lang="en-US" sz="1350" dirty="0" smtClean="0">
                <a:latin typeface="Times New Roman" pitchFamily="18" charset="0"/>
                <a:cs typeface="Times New Roman" pitchFamily="18" charset="0"/>
              </a:rPr>
              <a:t>“</a:t>
            </a:r>
            <a:r>
              <a:rPr lang="en-US" sz="1350" i="1" dirty="0" err="1" smtClean="0">
                <a:latin typeface="Times New Roman" pitchFamily="18" charset="0"/>
                <a:cs typeface="Times New Roman" pitchFamily="18" charset="0"/>
              </a:rPr>
              <a:t>Đảng</a:t>
            </a:r>
            <a:r>
              <a:rPr lang="en-US" sz="1350" i="1" dirty="0" smtClean="0">
                <a:latin typeface="Times New Roman" pitchFamily="18" charset="0"/>
                <a:cs typeface="Times New Roman" pitchFamily="18" charset="0"/>
              </a:rPr>
              <a:t> </a:t>
            </a:r>
            <a:r>
              <a:rPr lang="en-US" sz="1350" i="1" dirty="0">
                <a:latin typeface="Times New Roman" pitchFamily="18" charset="0"/>
                <a:cs typeface="Times New Roman" pitchFamily="18" charset="0"/>
              </a:rPr>
              <a:t>ta </a:t>
            </a:r>
            <a:r>
              <a:rPr lang="en-US" sz="1350" i="1" dirty="0" err="1">
                <a:latin typeface="Times New Roman" pitchFamily="18" charset="0"/>
                <a:cs typeface="Times New Roman" pitchFamily="18" charset="0"/>
              </a:rPr>
              <a:t>là</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một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đảng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cầm</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quyền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Mỗi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đảng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viên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và</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cán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bộ</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phải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thấm</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nhuần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đạo</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đức</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cách</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mạng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thật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sự</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cần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kiệm</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liêm</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chính</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chí</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công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vô</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tư</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Phải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giữ</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gìn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Đảng</a:t>
            </a:r>
            <a:r>
              <a:rPr lang="en-US" sz="1350" i="1" dirty="0">
                <a:latin typeface="Times New Roman" pitchFamily="18" charset="0"/>
                <a:cs typeface="Times New Roman" pitchFamily="18" charset="0"/>
              </a:rPr>
              <a:t> ta </a:t>
            </a:r>
            <a:r>
              <a:rPr lang="en-US" sz="1350" i="1" dirty="0" err="1">
                <a:latin typeface="Times New Roman" pitchFamily="18" charset="0"/>
                <a:cs typeface="Times New Roman" pitchFamily="18" charset="0"/>
              </a:rPr>
              <a:t>thật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sự</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trong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sạch</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phải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xứng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đáng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là</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người</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lãnh</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đạo</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là</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đày</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tớ</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thật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trung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thành</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của</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nhân</a:t>
            </a:r>
            <a:r>
              <a:rPr lang="en-US" sz="1350" i="1" dirty="0">
                <a:latin typeface="Times New Roman" pitchFamily="18" charset="0"/>
                <a:cs typeface="Times New Roman" pitchFamily="18" charset="0"/>
              </a:rPr>
              <a:t> </a:t>
            </a:r>
            <a:r>
              <a:rPr lang="en-US" sz="1350" i="1" dirty="0" err="1" smtClean="0">
                <a:latin typeface="Times New Roman" pitchFamily="18" charset="0"/>
                <a:cs typeface="Times New Roman" pitchFamily="18" charset="0"/>
              </a:rPr>
              <a:t>dân</a:t>
            </a:r>
            <a:r>
              <a:rPr lang="en-US" sz="1350" i="1" dirty="0" smtClean="0">
                <a:latin typeface="Times New Roman" pitchFamily="18" charset="0"/>
                <a:cs typeface="Times New Roman" pitchFamily="18" charset="0"/>
              </a:rPr>
              <a:t>”</a:t>
            </a:r>
            <a:r>
              <a:rPr lang="en-US" sz="1350" dirty="0">
                <a:latin typeface="Times New Roman" pitchFamily="18" charset="0"/>
                <a:cs typeface="Times New Roman" pitchFamily="18" charset="0"/>
              </a:rPr>
              <a:t> </a:t>
            </a:r>
            <a:r>
              <a:rPr lang="en-US" sz="1350" dirty="0" smtClean="0">
                <a:latin typeface="Times New Roman" pitchFamily="18" charset="0"/>
                <a:cs typeface="Times New Roman" pitchFamily="18" charset="0"/>
              </a:rPr>
              <a:t>[</a:t>
            </a:r>
            <a:r>
              <a:rPr lang="en-US" sz="1350" dirty="0" err="1">
                <a:latin typeface="Times New Roman" pitchFamily="18" charset="0"/>
                <a:cs typeface="Times New Roman" pitchFamily="18" charset="0"/>
              </a:rPr>
              <a:t>Vũ</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Kỳ</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Bác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Hồ</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viết</a:t>
            </a:r>
            <a:r>
              <a:rPr lang="en-US" sz="1350" dirty="0">
                <a:latin typeface="Times New Roman" pitchFamily="18" charset="0"/>
                <a:cs typeface="Times New Roman" pitchFamily="18" charset="0"/>
              </a:rPr>
              <a:t> Di </a:t>
            </a:r>
            <a:r>
              <a:rPr lang="en-US" sz="1350" dirty="0" err="1">
                <a:latin typeface="Times New Roman" pitchFamily="18" charset="0"/>
                <a:cs typeface="Times New Roman" pitchFamily="18" charset="0"/>
              </a:rPr>
              <a:t>chúc</a:t>
            </a:r>
            <a:r>
              <a:rPr lang="en-US" sz="1350" dirty="0">
                <a:latin typeface="Times New Roman" pitchFamily="18" charset="0"/>
                <a:cs typeface="Times New Roman" pitchFamily="18" charset="0"/>
              </a:rPr>
              <a:t>, </a:t>
            </a:r>
            <a:r>
              <a:rPr lang="en-US" sz="1350" dirty="0" smtClean="0">
                <a:latin typeface="Times New Roman" pitchFamily="18" charset="0"/>
                <a:cs typeface="Times New Roman" pitchFamily="18" charset="0"/>
              </a:rPr>
              <a:t>NXB </a:t>
            </a:r>
            <a:r>
              <a:rPr lang="en-US" sz="1350" dirty="0" err="1">
                <a:latin typeface="Times New Roman" pitchFamily="18" charset="0"/>
                <a:cs typeface="Times New Roman" pitchFamily="18" charset="0"/>
              </a:rPr>
              <a:t>Văn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hóa</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Thông</a:t>
            </a:r>
            <a:r>
              <a:rPr lang="en-US" sz="1350" dirty="0">
                <a:latin typeface="Times New Roman" pitchFamily="18" charset="0"/>
                <a:cs typeface="Times New Roman" pitchFamily="18" charset="0"/>
              </a:rPr>
              <a:t> tin, tr20, HN, 2008]. </a:t>
            </a:r>
          </a:p>
          <a:p>
            <a:pPr algn="just" defTabSz="457200"/>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Mỗi</a:t>
            </a:r>
            <a:r>
              <a:rPr lang="en-US" sz="1350" dirty="0" smtClean="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viên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phải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biết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đặt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lợi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ích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của</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và</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của</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nhân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dân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lao</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động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lên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trên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lên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trước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lợi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ích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riêng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của</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cá</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nhân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mình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phải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lòng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sức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phục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vụ</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nhân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dân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vì</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vì</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dân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mà</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đấu</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tranh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quên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mình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gương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mẫu</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trong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mọi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việc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và</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tuyệt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đối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trung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thành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với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với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nhân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dân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Có</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như</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vậy</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mới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giữ</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được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sự</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đoàn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thống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trong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a:t>
            </a:r>
          </a:p>
          <a:p>
            <a:pPr algn="just" defTabSz="457200"/>
            <a:r>
              <a:rPr lang="en-US" sz="1350" dirty="0" smtClean="0">
                <a:latin typeface="Times New Roman" pitchFamily="18" charset="0"/>
                <a:cs typeface="Times New Roman" pitchFamily="18" charset="0"/>
              </a:rPr>
              <a:t>	</a:t>
            </a:r>
            <a:r>
              <a:rPr lang="en-US" sz="1350" dirty="0" err="1" smtClean="0">
                <a:latin typeface="Times New Roman" pitchFamily="18" charset="0"/>
                <a:cs typeface="Times New Roman" pitchFamily="18" charset="0"/>
              </a:rPr>
              <a:t>Những</a:t>
            </a:r>
            <a:r>
              <a:rPr lang="en-US" sz="1350" dirty="0" smtClean="0">
                <a:latin typeface="Times New Roman" pitchFamily="18" charset="0"/>
                <a:cs typeface="Times New Roman" pitchFamily="18" charset="0"/>
              </a:rPr>
              <a:t> </a:t>
            </a:r>
            <a:r>
              <a:rPr lang="en-US" sz="1350" dirty="0" err="1">
                <a:latin typeface="Times New Roman" pitchFamily="18" charset="0"/>
                <a:cs typeface="Times New Roman" pitchFamily="18" charset="0"/>
              </a:rPr>
              <a:t>tư</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tưởng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cơ</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bản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về</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vấn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đề</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đoàn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thống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trong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trong</a:t>
            </a:r>
            <a:r>
              <a:rPr lang="en-US" sz="1350" dirty="0">
                <a:latin typeface="Times New Roman" pitchFamily="18" charset="0"/>
                <a:cs typeface="Times New Roman" pitchFamily="18" charset="0"/>
              </a:rPr>
              <a:t> Di </a:t>
            </a:r>
            <a:r>
              <a:rPr lang="en-US" sz="1350" dirty="0" err="1">
                <a:latin typeface="Times New Roman" pitchFamily="18" charset="0"/>
                <a:cs typeface="Times New Roman" pitchFamily="18" charset="0"/>
              </a:rPr>
              <a:t>chúc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của</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Chủ</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tịch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Hồ</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Chí</a:t>
            </a:r>
            <a:r>
              <a:rPr lang="en-US" sz="1350" dirty="0">
                <a:latin typeface="Times New Roman" pitchFamily="18" charset="0"/>
                <a:cs typeface="Times New Roman" pitchFamily="18" charset="0"/>
              </a:rPr>
              <a:t> Minh </a:t>
            </a:r>
            <a:r>
              <a:rPr lang="en-US" sz="1350" dirty="0" err="1">
                <a:latin typeface="Times New Roman" pitchFamily="18" charset="0"/>
                <a:cs typeface="Times New Roman" pitchFamily="18" charset="0"/>
              </a:rPr>
              <a:t>đã</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trở</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thành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quan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điểm</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chỉ</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đạo</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bài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học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kinh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nghiệm</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quý</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báu</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và</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có</a:t>
            </a:r>
            <a:r>
              <a:rPr lang="en-US" sz="1350" dirty="0">
                <a:latin typeface="Times New Roman" pitchFamily="18" charset="0"/>
                <a:cs typeface="Times New Roman" pitchFamily="18" charset="0"/>
              </a:rPr>
              <a:t> ý </a:t>
            </a:r>
            <a:r>
              <a:rPr lang="en-US" sz="1350" dirty="0" err="1">
                <a:latin typeface="Times New Roman" pitchFamily="18" charset="0"/>
                <a:cs typeface="Times New Roman" pitchFamily="18" charset="0"/>
              </a:rPr>
              <a:t>nghĩa</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đặc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biệt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quan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trọng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trong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xây</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dựng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Cộng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sản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Việt</a:t>
            </a:r>
            <a:r>
              <a:rPr lang="en-US" sz="1350" dirty="0">
                <a:latin typeface="Times New Roman" pitchFamily="18" charset="0"/>
                <a:cs typeface="Times New Roman" pitchFamily="18" charset="0"/>
              </a:rPr>
              <a:t> Nam </a:t>
            </a:r>
            <a:r>
              <a:rPr lang="en-US" sz="1350" dirty="0" err="1">
                <a:latin typeface="Times New Roman" pitchFamily="18" charset="0"/>
                <a:cs typeface="Times New Roman" pitchFamily="18" charset="0"/>
              </a:rPr>
              <a:t>hiện</a:t>
            </a:r>
            <a:r>
              <a:rPr lang="en-US" sz="1350" dirty="0">
                <a:latin typeface="Times New Roman" pitchFamily="18" charset="0"/>
                <a:cs typeface="Times New Roman" pitchFamily="18" charset="0"/>
              </a:rPr>
              <a:t> nay. </a:t>
            </a:r>
            <a:r>
              <a:rPr lang="en-US" sz="1350" dirty="0" err="1">
                <a:latin typeface="Times New Roman" pitchFamily="18" charset="0"/>
                <a:cs typeface="Times New Roman" pitchFamily="18" charset="0"/>
              </a:rPr>
              <a:t>Trong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bối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cảnh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quốc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tế</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và</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tình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hình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nước</a:t>
            </a:r>
            <a:r>
              <a:rPr lang="en-US" sz="1350" dirty="0">
                <a:latin typeface="Times New Roman" pitchFamily="18" charset="0"/>
                <a:cs typeface="Times New Roman" pitchFamily="18" charset="0"/>
              </a:rPr>
              <a:t> ta </a:t>
            </a:r>
            <a:r>
              <a:rPr lang="en-US" sz="1350" dirty="0" err="1">
                <a:latin typeface="Times New Roman" pitchFamily="18" charset="0"/>
                <a:cs typeface="Times New Roman" pitchFamily="18" charset="0"/>
              </a:rPr>
              <a:t>hiện</a:t>
            </a:r>
            <a:r>
              <a:rPr lang="en-US" sz="1350" dirty="0">
                <a:latin typeface="Times New Roman" pitchFamily="18" charset="0"/>
                <a:cs typeface="Times New Roman" pitchFamily="18" charset="0"/>
              </a:rPr>
              <a:t> nay, </a:t>
            </a:r>
            <a:r>
              <a:rPr lang="en-US" sz="1350" dirty="0" err="1">
                <a:latin typeface="Times New Roman" pitchFamily="18" charset="0"/>
                <a:cs typeface="Times New Roman" pitchFamily="18" charset="0"/>
              </a:rPr>
              <a:t>việc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đổi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mới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và</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chỉnh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đốn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là</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vấn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đề</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đoàn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thống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trong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smtClean="0">
                <a:latin typeface="Times New Roman" pitchFamily="18" charset="0"/>
                <a:cs typeface="Times New Roman" pitchFamily="18" charset="0"/>
              </a:rPr>
              <a:t>đang</a:t>
            </a:r>
            <a:r>
              <a:rPr lang="en-US" sz="1350" dirty="0" err="1">
                <a:latin typeface="Times New Roman" pitchFamily="18" charset="0"/>
                <a:cs typeface="Times New Roman" pitchFamily="18" charset="0"/>
              </a:rPr>
              <a:t>nổi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lên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là</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một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nhiệm</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vụ</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quan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trọng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có</a:t>
            </a:r>
            <a:r>
              <a:rPr lang="en-US" sz="1350" dirty="0">
                <a:latin typeface="Times New Roman" pitchFamily="18" charset="0"/>
                <a:cs typeface="Times New Roman" pitchFamily="18" charset="0"/>
              </a:rPr>
              <a:t> ý </a:t>
            </a:r>
            <a:r>
              <a:rPr lang="en-US" sz="1350" dirty="0" err="1">
                <a:latin typeface="Times New Roman" pitchFamily="18" charset="0"/>
                <a:cs typeface="Times New Roman" pitchFamily="18" charset="0"/>
              </a:rPr>
              <a:t>nghĩa</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quyết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định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đối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với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toàn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bộ</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sự</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nghiệp</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cách</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mạng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của</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nhân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dân</a:t>
            </a:r>
            <a:r>
              <a:rPr lang="en-US" sz="1350" dirty="0">
                <a:latin typeface="Times New Roman" pitchFamily="18" charset="0"/>
                <a:cs typeface="Times New Roman" pitchFamily="18" charset="0"/>
              </a:rPr>
              <a:t> ta.</a:t>
            </a:r>
          </a:p>
          <a:p>
            <a:pPr algn="just" defTabSz="457200"/>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Nghị</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quyết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Đại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hội</a:t>
            </a:r>
            <a:r>
              <a:rPr lang="en-US" sz="1350" dirty="0">
                <a:latin typeface="Times New Roman" pitchFamily="18" charset="0"/>
                <a:cs typeface="Times New Roman" pitchFamily="18" charset="0"/>
              </a:rPr>
              <a:t> XI (2011) </a:t>
            </a:r>
            <a:r>
              <a:rPr lang="en-US" sz="1350" dirty="0" err="1">
                <a:latin typeface="Times New Roman" pitchFamily="18" charset="0"/>
                <a:cs typeface="Times New Roman" pitchFamily="18" charset="0"/>
              </a:rPr>
              <a:t>tiếp</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tục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chỉ</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rõ</a:t>
            </a:r>
            <a:r>
              <a:rPr lang="en-US" sz="1350" dirty="0">
                <a:latin typeface="Times New Roman" pitchFamily="18" charset="0"/>
                <a:cs typeface="Times New Roman" pitchFamily="18" charset="0"/>
              </a:rPr>
              <a:t>: </a:t>
            </a:r>
            <a:r>
              <a:rPr lang="en-US" sz="1350" i="1" dirty="0">
                <a:latin typeface="Times New Roman" pitchFamily="18" charset="0"/>
                <a:cs typeface="Times New Roman" pitchFamily="18" charset="0"/>
              </a:rPr>
              <a:t>"</a:t>
            </a:r>
            <a:r>
              <a:rPr lang="en-US" sz="1350" i="1" dirty="0" err="1">
                <a:latin typeface="Times New Roman" pitchFamily="18" charset="0"/>
                <a:cs typeface="Times New Roman" pitchFamily="18" charset="0"/>
              </a:rPr>
              <a:t>Kỷ</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luật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kỷ</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cương</a:t>
            </a:r>
            <a:r>
              <a:rPr lang="en-US" sz="1350" i="1" dirty="0">
                <a:latin typeface="Times New Roman" pitchFamily="18" charset="0"/>
                <a:cs typeface="Times New Roman" pitchFamily="18" charset="0"/>
              </a:rPr>
              <a:t> ở </a:t>
            </a:r>
            <a:r>
              <a:rPr lang="en-US" sz="1350" i="1" dirty="0" err="1">
                <a:latin typeface="Times New Roman" pitchFamily="18" charset="0"/>
                <a:cs typeface="Times New Roman" pitchFamily="18" charset="0"/>
              </a:rPr>
              <a:t>nhiều</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tổ</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chức</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đảng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không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nghiêm</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Sự</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đoàn</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kết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nhất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trí</a:t>
            </a:r>
            <a:r>
              <a:rPr lang="en-US" sz="1350" i="1" dirty="0">
                <a:latin typeface="Times New Roman" pitchFamily="18" charset="0"/>
                <a:cs typeface="Times New Roman" pitchFamily="18" charset="0"/>
              </a:rPr>
              <a:t> ở </a:t>
            </a:r>
            <a:r>
              <a:rPr lang="en-US" sz="1350" i="1" dirty="0" err="1">
                <a:latin typeface="Times New Roman" pitchFamily="18" charset="0"/>
                <a:cs typeface="Times New Roman" pitchFamily="18" charset="0"/>
              </a:rPr>
              <a:t>không</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ít</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cấp</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ủy</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chưa</a:t>
            </a:r>
            <a:r>
              <a:rPr lang="en-US" sz="1350" i="1" dirty="0">
                <a:latin typeface="Times New Roman" pitchFamily="18" charset="0"/>
                <a:cs typeface="Times New Roman" pitchFamily="18" charset="0"/>
              </a:rPr>
              <a:t> </a:t>
            </a:r>
            <a:r>
              <a:rPr lang="en-US" sz="1350" i="1" dirty="0" err="1">
                <a:latin typeface="Times New Roman" pitchFamily="18" charset="0"/>
                <a:cs typeface="Times New Roman" pitchFamily="18" charset="0"/>
              </a:rPr>
              <a:t>tốt</a:t>
            </a:r>
            <a:r>
              <a:rPr lang="en-US" sz="1350" i="1" dirty="0">
                <a:latin typeface="Times New Roman" pitchFamily="18" charset="0"/>
                <a:cs typeface="Times New Roman" pitchFamily="18" charset="0"/>
              </a:rPr>
              <a:t>" </a:t>
            </a:r>
            <a:r>
              <a:rPr lang="en-US" sz="1350" dirty="0">
                <a:latin typeface="Times New Roman" pitchFamily="18" charset="0"/>
                <a:cs typeface="Times New Roman" pitchFamily="18" charset="0"/>
              </a:rPr>
              <a:t>[</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Cộng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sản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Việt</a:t>
            </a:r>
            <a:r>
              <a:rPr lang="en-US" sz="1350" dirty="0">
                <a:latin typeface="Times New Roman" pitchFamily="18" charset="0"/>
                <a:cs typeface="Times New Roman" pitchFamily="18" charset="0"/>
              </a:rPr>
              <a:t> </a:t>
            </a:r>
            <a:r>
              <a:rPr lang="en-US" sz="1350" dirty="0" smtClean="0">
                <a:latin typeface="Times New Roman" pitchFamily="18" charset="0"/>
                <a:cs typeface="Times New Roman" pitchFamily="18" charset="0"/>
              </a:rPr>
              <a:t>Nam, </a:t>
            </a:r>
            <a:r>
              <a:rPr lang="en-US" sz="1350" dirty="0" err="1">
                <a:latin typeface="Times New Roman" pitchFamily="18" charset="0"/>
                <a:cs typeface="Times New Roman" pitchFamily="18" charset="0"/>
              </a:rPr>
              <a:t>Văn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kiện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Đại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hội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đại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biểu</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toàn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quốc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lần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thứ</a:t>
            </a:r>
            <a:r>
              <a:rPr lang="en-US" sz="1350" dirty="0">
                <a:latin typeface="Times New Roman" pitchFamily="18" charset="0"/>
                <a:cs typeface="Times New Roman" pitchFamily="18" charset="0"/>
              </a:rPr>
              <a:t> XI, </a:t>
            </a:r>
            <a:r>
              <a:rPr lang="en-US" sz="1350" dirty="0" err="1">
                <a:latin typeface="Times New Roman" pitchFamily="18" charset="0"/>
                <a:cs typeface="Times New Roman" pitchFamily="18" charset="0"/>
              </a:rPr>
              <a:t>tr</a:t>
            </a:r>
            <a:r>
              <a:rPr lang="en-US" sz="1350" dirty="0">
                <a:latin typeface="Times New Roman" pitchFamily="18" charset="0"/>
                <a:cs typeface="Times New Roman" pitchFamily="18" charset="0"/>
              </a:rPr>
              <a:t> 175, </a:t>
            </a:r>
            <a:r>
              <a:rPr lang="en-US" sz="1350" dirty="0" err="1">
                <a:latin typeface="Times New Roman" pitchFamily="18" charset="0"/>
                <a:cs typeface="Times New Roman" pitchFamily="18" charset="0"/>
              </a:rPr>
              <a:t>Nhà</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xuất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bản</a:t>
            </a:r>
            <a:r>
              <a:rPr lang="en-US" sz="1350" dirty="0">
                <a:latin typeface="Times New Roman" pitchFamily="18" charset="0"/>
                <a:cs typeface="Times New Roman" pitchFamily="18" charset="0"/>
              </a:rPr>
              <a:t> CTQGHN, HN, 2011]. </a:t>
            </a:r>
            <a:r>
              <a:rPr lang="en-US" sz="1350" dirty="0" err="1">
                <a:latin typeface="Times New Roman" pitchFamily="18" charset="0"/>
                <a:cs typeface="Times New Roman" pitchFamily="18" charset="0"/>
              </a:rPr>
              <a:t>Hơn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lúc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nào</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hết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việc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quán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triệt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và</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vận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dụng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đúng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đắn</a:t>
            </a:r>
            <a:r>
              <a:rPr lang="en-US" sz="1350" dirty="0">
                <a:latin typeface="Times New Roman" pitchFamily="18" charset="0"/>
                <a:cs typeface="Times New Roman" pitchFamily="18" charset="0"/>
              </a:rPr>
              <a:t> Di </a:t>
            </a:r>
            <a:r>
              <a:rPr lang="en-US" sz="1350" dirty="0" err="1">
                <a:latin typeface="Times New Roman" pitchFamily="18" charset="0"/>
                <a:cs typeface="Times New Roman" pitchFamily="18" charset="0"/>
              </a:rPr>
              <a:t>chúc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của</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Người</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về</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vấn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đề</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đoàn</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kết</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trong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công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tác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xây</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dựng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đảng</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là</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việc</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làm</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cấp</a:t>
            </a:r>
            <a:r>
              <a:rPr lang="en-US" sz="1350" dirty="0">
                <a:latin typeface="Times New Roman" pitchFamily="18" charset="0"/>
                <a:cs typeface="Times New Roman" pitchFamily="18" charset="0"/>
              </a:rPr>
              <a:t> </a:t>
            </a:r>
            <a:r>
              <a:rPr lang="en-US" sz="1350" dirty="0" err="1">
                <a:latin typeface="Times New Roman" pitchFamily="18" charset="0"/>
                <a:cs typeface="Times New Roman" pitchFamily="18" charset="0"/>
              </a:rPr>
              <a:t>thiết</a:t>
            </a:r>
            <a:r>
              <a:rPr lang="en-US" sz="1350" dirty="0">
                <a:latin typeface="Times New Roman" pitchFamily="18" charset="0"/>
                <a:cs typeface="Times New Roman" pitchFamily="18" charset="0"/>
              </a:rPr>
              <a:t>./. </a:t>
            </a: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800" b="1" dirty="0" smtClean="0"/>
                <a:t> </a:t>
              </a:r>
              <a:r>
                <a:rPr lang="en-US" sz="1300" b="1" dirty="0"/>
                <a:t>3</a:t>
              </a:r>
              <a:endParaRPr lang="en-US" sz="1300" b="1" dirty="0" smtClean="0"/>
            </a:p>
            <a:p>
              <a:pPr algn="ctr"/>
              <a:r>
                <a:rPr lang="en-US" sz="800" b="1" dirty="0" smtClean="0"/>
                <a:t>THÁNG 10  </a:t>
              </a:r>
            </a:p>
            <a:p>
              <a:pPr algn="ctr"/>
              <a:r>
                <a:rPr lang="en-US" sz="800" b="1" dirty="0" smtClean="0"/>
                <a:t>2015</a:t>
              </a:r>
              <a:endParaRPr lang="en-US" sz="800" b="1" dirty="0"/>
            </a:p>
          </p:txBody>
        </p:sp>
      </p:grpSp>
    </p:spTree>
    <p:extLst>
      <p:ext uri="{BB962C8B-B14F-4D97-AF65-F5344CB8AC3E}">
        <p14:creationId xmlns:p14="http://schemas.microsoft.com/office/powerpoint/2010/main" val="31266098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533400" y="1066800"/>
            <a:ext cx="5829300" cy="1877437"/>
          </a:xfrm>
          <a:prstGeom prst="rect">
            <a:avLst/>
          </a:prstGeom>
          <a:noFill/>
          <a:ln>
            <a:noFill/>
          </a:ln>
        </p:spPr>
        <p:txBody>
          <a:bodyPr wrap="square" lIns="0" tIns="0" rIns="0" bIns="914400" rtlCol="0" anchor="t" anchorCtr="0">
            <a:spAutoFit/>
          </a:bodyPr>
          <a:lstStyle/>
          <a:p>
            <a:pPr algn="ctr"/>
            <a:r>
              <a:rPr lang="en-US" sz="1600" b="1" dirty="0" err="1">
                <a:latin typeface="Times New Roman" pitchFamily="18" charset="0"/>
                <a:cs typeface="Times New Roman" pitchFamily="18" charset="0"/>
              </a:rPr>
              <a:t>Nền</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dân</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chủ</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xã</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hội</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chủ</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nghĩa</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của</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nước</a:t>
            </a:r>
            <a:r>
              <a:rPr lang="en-US" sz="1600" b="1" dirty="0">
                <a:latin typeface="Times New Roman" pitchFamily="18" charset="0"/>
                <a:cs typeface="Times New Roman" pitchFamily="18" charset="0"/>
              </a:rPr>
              <a:t> ta </a:t>
            </a:r>
            <a:r>
              <a:rPr lang="en-US" sz="1600" b="1" dirty="0" err="1">
                <a:latin typeface="Times New Roman" pitchFamily="18" charset="0"/>
                <a:cs typeface="Times New Roman" pitchFamily="18" charset="0"/>
              </a:rPr>
              <a:t>phù</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hợp</a:t>
            </a:r>
            <a:r>
              <a:rPr lang="en-US" sz="1600" b="1" dirty="0">
                <a:latin typeface="Times New Roman" pitchFamily="18" charset="0"/>
                <a:cs typeface="Times New Roman" pitchFamily="18" charset="0"/>
              </a:rPr>
              <a:t> </a:t>
            </a:r>
            <a:endParaRPr lang="en-US" sz="1600" b="1" dirty="0" smtClean="0">
              <a:latin typeface="Times New Roman" pitchFamily="18" charset="0"/>
              <a:cs typeface="Times New Roman" pitchFamily="18" charset="0"/>
            </a:endParaRPr>
          </a:p>
          <a:p>
            <a:pPr algn="ctr"/>
            <a:r>
              <a:rPr lang="en-US" sz="1600" b="1" dirty="0" err="1" smtClean="0">
                <a:latin typeface="Times New Roman" pitchFamily="18" charset="0"/>
                <a:cs typeface="Times New Roman" pitchFamily="18" charset="0"/>
              </a:rPr>
              <a:t>với</a:t>
            </a:r>
            <a:r>
              <a:rPr lang="en-US" sz="1600" b="1" dirty="0" smtClean="0">
                <a:latin typeface="Times New Roman" pitchFamily="18" charset="0"/>
                <a:cs typeface="Times New Roman" pitchFamily="18" charset="0"/>
              </a:rPr>
              <a:t> </a:t>
            </a:r>
            <a:r>
              <a:rPr lang="en-US" sz="1600" b="1" dirty="0" err="1">
                <a:latin typeface="Times New Roman" pitchFamily="18" charset="0"/>
                <a:cs typeface="Times New Roman" pitchFamily="18" charset="0"/>
              </a:rPr>
              <a:t>xu</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thế</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thời</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đại</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ngày</a:t>
            </a:r>
            <a:r>
              <a:rPr lang="en-US" sz="1600" b="1" dirty="0">
                <a:latin typeface="Times New Roman" pitchFamily="18" charset="0"/>
                <a:cs typeface="Times New Roman" pitchFamily="18" charset="0"/>
              </a:rPr>
              <a:t> </a:t>
            </a:r>
            <a:r>
              <a:rPr lang="en-US" sz="1600" b="1" dirty="0" smtClean="0">
                <a:latin typeface="Times New Roman" pitchFamily="18" charset="0"/>
                <a:cs typeface="Times New Roman" pitchFamily="18" charset="0"/>
              </a:rPr>
              <a:t>nay</a:t>
            </a:r>
          </a:p>
          <a:p>
            <a:pPr algn="ctr"/>
            <a:r>
              <a:rPr lang="en-US" sz="1400" i="1" dirty="0" smtClean="0">
                <a:latin typeface="Times New Roman" pitchFamily="18" charset="0"/>
                <a:cs typeface="Times New Roman" pitchFamily="18" charset="0"/>
              </a:rPr>
              <a:t>                                        (</a:t>
            </a:r>
            <a:r>
              <a:rPr lang="en-US" sz="1400" i="1" dirty="0">
                <a:latin typeface="Times New Roman" pitchFamily="18" charset="0"/>
                <a:cs typeface="Times New Roman" pitchFamily="18" charset="0"/>
              </a:rPr>
              <a:t>Cao </a:t>
            </a:r>
            <a:r>
              <a:rPr lang="en-US" sz="1400" i="1" dirty="0" err="1">
                <a:latin typeface="Times New Roman" pitchFamily="18" charset="0"/>
                <a:cs typeface="Times New Roman" pitchFamily="18" charset="0"/>
              </a:rPr>
              <a:t>Đức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Thái</a:t>
            </a:r>
            <a:r>
              <a:rPr lang="en-US" sz="1400" i="1" dirty="0">
                <a:latin typeface="Times New Roman" pitchFamily="18" charset="0"/>
                <a:cs typeface="Times New Roman" pitchFamily="18" charset="0"/>
              </a:rPr>
              <a:t> </a:t>
            </a:r>
            <a:r>
              <a:rPr lang="en-US" sz="1400" i="1" dirty="0" smtClean="0">
                <a:latin typeface="Times New Roman" pitchFamily="18" charset="0"/>
                <a:cs typeface="Times New Roman" pitchFamily="18" charset="0"/>
              </a:rPr>
              <a:t> - </a:t>
            </a:r>
            <a:r>
              <a:rPr lang="en-US" sz="1400" i="1" dirty="0" err="1">
                <a:latin typeface="Times New Roman" pitchFamily="18" charset="0"/>
                <a:cs typeface="Times New Roman" pitchFamily="18" charset="0"/>
              </a:rPr>
              <a:t>Tạp</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chí</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Tuyên</a:t>
            </a:r>
            <a:r>
              <a:rPr lang="en-US" sz="1400" i="1" dirty="0">
                <a:latin typeface="Times New Roman" pitchFamily="18" charset="0"/>
                <a:cs typeface="Times New Roman" pitchFamily="18" charset="0"/>
              </a:rPr>
              <a:t> </a:t>
            </a:r>
            <a:r>
              <a:rPr lang="en-US" sz="1400" i="1" dirty="0" err="1" smtClean="0">
                <a:latin typeface="Times New Roman" pitchFamily="18" charset="0"/>
                <a:cs typeface="Times New Roman" pitchFamily="18" charset="0"/>
              </a:rPr>
              <a:t>giáo</a:t>
            </a:r>
            <a:r>
              <a:rPr lang="en-US" sz="1400" i="1" dirty="0" smtClean="0">
                <a:latin typeface="Times New Roman" pitchFamily="18" charset="0"/>
                <a:cs typeface="Times New Roman" pitchFamily="18" charset="0"/>
              </a:rPr>
              <a:t>)</a:t>
            </a:r>
          </a:p>
          <a:p>
            <a:pPr algn="ctr"/>
            <a:r>
              <a:rPr lang="en-US" sz="1600" b="1" dirty="0" smtClean="0">
                <a:latin typeface="Times New Roman" pitchFamily="18" charset="0"/>
                <a:cs typeface="Times New Roman" pitchFamily="18" charset="0"/>
              </a:rPr>
              <a:t> </a:t>
            </a:r>
            <a:endParaRPr lang="en-US" sz="1600" dirty="0">
              <a:latin typeface="Times New Roman" pitchFamily="18" charset="0"/>
              <a:cs typeface="Times New Roman" pitchFamily="18" charset="0"/>
            </a:endParaRPr>
          </a:p>
        </p:txBody>
      </p:sp>
      <p:sp>
        <p:nvSpPr>
          <p:cNvPr id="17" name="TextBox 16"/>
          <p:cNvSpPr txBox="1"/>
          <p:nvPr/>
        </p:nvSpPr>
        <p:spPr>
          <a:xfrm>
            <a:off x="533400" y="1447800"/>
            <a:ext cx="5829300" cy="9325630"/>
          </a:xfrm>
          <a:prstGeom prst="rect">
            <a:avLst/>
          </a:prstGeom>
          <a:noFill/>
          <a:ln>
            <a:noFill/>
          </a:ln>
        </p:spPr>
        <p:txBody>
          <a:bodyPr wrap="square" lIns="0" tIns="0" rIns="0" bIns="914400" rtlCol="0" anchor="t" anchorCtr="0">
            <a:spAutoFit/>
          </a:bodyPr>
          <a:lstStyle/>
          <a:p>
            <a:pPr algn="just" defTabSz="457200">
              <a:spcBef>
                <a:spcPts val="600"/>
              </a:spcBef>
            </a:pPr>
            <a:endParaRPr lang="en-US" sz="1400" b="1" i="1" dirty="0" smtClean="0">
              <a:latin typeface="Times New Roman" pitchFamily="18" charset="0"/>
              <a:cs typeface="Times New Roman" pitchFamily="18" charset="0"/>
            </a:endParaRPr>
          </a:p>
          <a:p>
            <a:r>
              <a:rPr lang="en-US" sz="1400" dirty="0" smtClean="0">
                <a:latin typeface="Times New Roman" pitchFamily="18" charset="0"/>
                <a:cs typeface="Times New Roman" pitchFamily="18" charset="0"/>
              </a:rPr>
              <a:t>	</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Trước</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thềm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XII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vấn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hệ</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tưởng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nói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XHCN </a:t>
            </a:r>
            <a:r>
              <a:rPr lang="en-US" sz="1400" dirty="0" err="1">
                <a:latin typeface="Times New Roman" pitchFamily="18" charset="0"/>
                <a:cs typeface="Times New Roman" pitchFamily="18" charset="0"/>
              </a:rPr>
              <a:t>nói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riêng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i="1" dirty="0">
                <a:latin typeface="Times New Roman" pitchFamily="18" charset="0"/>
                <a:cs typeface="Times New Roman" pitchFamily="18" charset="0"/>
              </a:rPr>
              <a:t>“</a:t>
            </a:r>
            <a:r>
              <a:rPr lang="en-US" sz="1400" i="1" dirty="0" err="1">
                <a:latin typeface="Times New Roman" pitchFamily="18" charset="0"/>
                <a:cs typeface="Times New Roman" pitchFamily="18" charset="0"/>
              </a:rPr>
              <a:t>những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người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yêu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nước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bất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đồng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chính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kiến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phản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biện</a:t>
            </a:r>
            <a:r>
              <a:rPr lang="en-US" sz="1400" i="1"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i="1" dirty="0">
                <a:latin typeface="Times New Roman" pitchFamily="18" charset="0"/>
                <a:cs typeface="Times New Roman" pitchFamily="18" charset="0"/>
              </a:rPr>
              <a:t>“</a:t>
            </a:r>
            <a:r>
              <a:rPr lang="en-US" sz="1400" i="1" dirty="0" err="1">
                <a:latin typeface="Times New Roman" pitchFamily="18" charset="0"/>
                <a:cs typeface="Times New Roman" pitchFamily="18" charset="0"/>
              </a:rPr>
              <a:t>kiến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mạng</a:t>
            </a:r>
            <a:r>
              <a:rPr lang="en-US" sz="1400" dirty="0">
                <a:latin typeface="Times New Roman" pitchFamily="18" charset="0"/>
                <a:cs typeface="Times New Roman" pitchFamily="18" charset="0"/>
              </a:rPr>
              <a:t> </a:t>
            </a:r>
            <a:r>
              <a:rPr lang="en-US" sz="1400" i="1" dirty="0">
                <a:latin typeface="Times New Roman" pitchFamily="18" charset="0"/>
                <a:cs typeface="Times New Roman" pitchFamily="18" charset="0"/>
              </a:rPr>
              <a:t>“</a:t>
            </a:r>
            <a:r>
              <a:rPr lang="en-US" sz="1400" i="1" dirty="0" err="1">
                <a:latin typeface="Times New Roman" pitchFamily="18" charset="0"/>
                <a:cs typeface="Times New Roman" pitchFamily="18" charset="0"/>
              </a:rPr>
              <a:t>bất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hảo</a:t>
            </a:r>
            <a:r>
              <a:rPr lang="en-US" sz="1400" i="1" dirty="0">
                <a:latin typeface="Times New Roman" pitchFamily="18" charset="0"/>
                <a:cs typeface="Times New Roman" pitchFamily="18" charset="0"/>
              </a:rPr>
              <a: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bản</a:t>
            </a:r>
            <a:r>
              <a:rPr lang="en-US" sz="1400" dirty="0">
                <a:latin typeface="Times New Roman" pitchFamily="18" charset="0"/>
                <a:cs typeface="Times New Roman" pitchFamily="18" charset="0"/>
              </a:rPr>
              <a:t>. </a:t>
            </a:r>
          </a:p>
          <a:p>
            <a:pPr algn="just" defTabSz="457200"/>
            <a:r>
              <a:rPr lang="en-US" sz="1400" dirty="0" smtClean="0">
                <a:latin typeface="Times New Roman" pitchFamily="18" charset="0"/>
                <a:cs typeface="Times New Roman" pitchFamily="18" charset="0"/>
              </a:rPr>
              <a:t>	</a:t>
            </a: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r>
              <a:rPr lang="en-US" sz="1400" dirty="0">
                <a:latin typeface="Times New Roman" pitchFamily="18" charset="0"/>
                <a:cs typeface="Times New Roman" pitchFamily="18" charset="0"/>
              </a:rPr>
              <a:t>	</a:t>
            </a:r>
            <a:r>
              <a:rPr lang="en-US" sz="1400" dirty="0" smtClean="0">
                <a:latin typeface="Times New Roman" pitchFamily="18" charset="0"/>
                <a:cs typeface="Times New Roman" pitchFamily="18" charset="0"/>
              </a:rPr>
              <a:t>Theo </a:t>
            </a:r>
            <a:r>
              <a:rPr lang="en-US" sz="1400" dirty="0" err="1">
                <a:latin typeface="Times New Roman" pitchFamily="18" charset="0"/>
                <a:cs typeface="Times New Roman" pitchFamily="18" charset="0"/>
              </a:rPr>
              <a:t>họ</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Muốn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đất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nước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thật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sự</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phát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triển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Đảng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Cộng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sản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Việt</a:t>
            </a:r>
            <a:r>
              <a:rPr lang="en-US" sz="1400" i="1" dirty="0">
                <a:latin typeface="Times New Roman" pitchFamily="18" charset="0"/>
                <a:cs typeface="Times New Roman" pitchFamily="18" charset="0"/>
              </a:rPr>
              <a:t> Nam </a:t>
            </a:r>
            <a:r>
              <a:rPr lang="en-US" sz="1400" i="1" dirty="0" err="1">
                <a:latin typeface="Times New Roman" pitchFamily="18" charset="0"/>
                <a:cs typeface="Times New Roman" pitchFamily="18" charset="0"/>
              </a:rPr>
              <a:t>phải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thay</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đổi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cương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lĩnh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từ</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bỏ</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đường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lối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sai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lầm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về</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xây</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dựng</a:t>
            </a:r>
            <a:r>
              <a:rPr lang="en-US" sz="1400" i="1" dirty="0">
                <a:latin typeface="Times New Roman" pitchFamily="18" charset="0"/>
                <a:cs typeface="Times New Roman" pitchFamily="18" charset="0"/>
              </a:rPr>
              <a:t> CNXH, </a:t>
            </a:r>
            <a:r>
              <a:rPr lang="en-US" sz="1400" i="1" dirty="0" err="1">
                <a:latin typeface="Times New Roman" pitchFamily="18" charset="0"/>
                <a:cs typeface="Times New Roman" pitchFamily="18" charset="0"/>
              </a:rPr>
              <a:t>chuyển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hẳn</a:t>
            </a:r>
            <a:r>
              <a:rPr lang="en-US" sz="1400" i="1" dirty="0">
                <a:latin typeface="Times New Roman" pitchFamily="18" charset="0"/>
                <a:cs typeface="Times New Roman" pitchFamily="18" charset="0"/>
              </a:rPr>
              <a:t> sang </a:t>
            </a:r>
            <a:r>
              <a:rPr lang="en-US" sz="1400" i="1" dirty="0" err="1">
                <a:latin typeface="Times New Roman" pitchFamily="18" charset="0"/>
                <a:cs typeface="Times New Roman" pitchFamily="18" charset="0"/>
              </a:rPr>
              <a:t>đường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lối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dân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tộc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và</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dân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chủ</a:t>
            </a:r>
            <a:r>
              <a:rPr lang="en-US" sz="1400" i="1" dirty="0">
                <a:latin typeface="Times New Roman" pitchFamily="18" charset="0"/>
                <a:cs typeface="Times New Roman" pitchFamily="18" charset="0"/>
              </a:rPr>
              <a:t>”, </a:t>
            </a:r>
            <a:r>
              <a:rPr lang="en-US" sz="1400" dirty="0" err="1">
                <a:latin typeface="Times New Roman" pitchFamily="18" charset="0"/>
                <a:cs typeface="Times New Roman" pitchFamily="18" charset="0"/>
              </a:rPr>
              <a:t>trọng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tâm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chuyển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đổi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trị</a:t>
            </a:r>
            <a:r>
              <a:rPr lang="en-US" sz="1400" dirty="0">
                <a:latin typeface="Times New Roman" pitchFamily="18" charset="0"/>
                <a:cs typeface="Times New Roman" pitchFamily="18" charset="0"/>
              </a:rPr>
              <a:t> </a:t>
            </a:r>
            <a:r>
              <a:rPr lang="en-US" sz="1400" i="1" dirty="0">
                <a:latin typeface="Times New Roman" pitchFamily="18" charset="0"/>
                <a:cs typeface="Times New Roman" pitchFamily="18" charset="0"/>
              </a:rPr>
              <a:t>“</a:t>
            </a:r>
            <a:r>
              <a:rPr lang="en-US" sz="1400" i="1" dirty="0" err="1">
                <a:latin typeface="Times New Roman" pitchFamily="18" charset="0"/>
                <a:cs typeface="Times New Roman" pitchFamily="18" charset="0"/>
              </a:rPr>
              <a:t>từ</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toàn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trị</a:t>
            </a:r>
            <a:r>
              <a:rPr lang="en-US" sz="1400" i="1" dirty="0">
                <a:latin typeface="Times New Roman" pitchFamily="18" charset="0"/>
                <a:cs typeface="Times New Roman" pitchFamily="18" charset="0"/>
              </a:rPr>
              <a:t> sang </a:t>
            </a:r>
            <a:r>
              <a:rPr lang="en-US" sz="1400" i="1" dirty="0" err="1">
                <a:latin typeface="Times New Roman" pitchFamily="18" charset="0"/>
                <a:cs typeface="Times New Roman" pitchFamily="18" charset="0"/>
              </a:rPr>
              <a:t>dân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chủ</a:t>
            </a:r>
            <a:r>
              <a:rPr lang="en-US" sz="1400" i="1" dirty="0">
                <a:latin typeface="Times New Roman" pitchFamily="18" charset="0"/>
                <a:cs typeface="Times New Roman" pitchFamily="18" charset="0"/>
              </a:rPr>
              <a:t>…”, </a:t>
            </a:r>
            <a:r>
              <a:rPr lang="en-US" sz="1400" dirty="0" err="1">
                <a:latin typeface="Times New Roman" pitchFamily="18" charset="0"/>
                <a:cs typeface="Times New Roman" pitchFamily="18" charset="0"/>
              </a:rPr>
              <a:t>mà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hình</a:t>
            </a:r>
            <a:r>
              <a:rPr lang="en-US" sz="1400" dirty="0">
                <a:latin typeface="Times New Roman" pitchFamily="18" charset="0"/>
                <a:cs typeface="Times New Roman" pitchFamily="18" charset="0"/>
              </a:rPr>
              <a:t> </a:t>
            </a:r>
            <a:r>
              <a:rPr lang="en-US" sz="1400" i="1" dirty="0">
                <a:latin typeface="Times New Roman" pitchFamily="18" charset="0"/>
                <a:cs typeface="Times New Roman" pitchFamily="18" charset="0"/>
              </a:rPr>
              <a:t>“</a:t>
            </a:r>
            <a:r>
              <a:rPr lang="en-US" sz="1400" i="1" dirty="0" err="1">
                <a:latin typeface="Times New Roman" pitchFamily="18" charset="0"/>
                <a:cs typeface="Times New Roman" pitchFamily="18" charset="0"/>
              </a:rPr>
              <a:t>đa</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nguyên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chính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trị</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đa</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đảng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đối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lập</a:t>
            </a:r>
            <a:r>
              <a:rPr lang="en-US" sz="1400" i="1" dirty="0">
                <a:latin typeface="Times New Roman" pitchFamily="18" charset="0"/>
                <a:cs typeface="Times New Roman" pitchFamily="18" charset="0"/>
              </a:rPr>
              <a: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theo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kiểu</a:t>
            </a:r>
            <a:r>
              <a:rPr lang="en-US" sz="1400" dirty="0">
                <a:latin typeface="Times New Roman" pitchFamily="18" charset="0"/>
                <a:cs typeface="Times New Roman" pitchFamily="18" charset="0"/>
              </a:rPr>
              <a:t> </a:t>
            </a:r>
            <a:r>
              <a:rPr lang="en-US" sz="1400" i="1" dirty="0">
                <a:latin typeface="Times New Roman" pitchFamily="18" charset="0"/>
                <a:cs typeface="Times New Roman" pitchFamily="18" charset="0"/>
              </a:rPr>
              <a:t>“</a:t>
            </a:r>
            <a:r>
              <a:rPr lang="en-US" sz="1400" i="1" dirty="0" err="1">
                <a:latin typeface="Times New Roman" pitchFamily="18" charset="0"/>
                <a:cs typeface="Times New Roman" pitchFamily="18" charset="0"/>
              </a:rPr>
              <a:t>ngoại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nhập</a:t>
            </a:r>
            <a:r>
              <a:rPr lang="en-US" sz="1400" i="1" dirty="0" smtClean="0">
                <a:latin typeface="Times New Roman" pitchFamily="18" charset="0"/>
                <a:cs typeface="Times New Roman" pitchFamily="18" charset="0"/>
              </a:rPr>
              <a:t>”.</a:t>
            </a:r>
            <a:r>
              <a:rPr lang="en-US" sz="1400" dirty="0" smtClean="0">
                <a:latin typeface="Times New Roman" pitchFamily="18" charset="0"/>
                <a:cs typeface="Times New Roman" pitchFamily="18" charset="0"/>
              </a:rPr>
              <a:t>	</a:t>
            </a:r>
            <a:endParaRPr lang="en-US" sz="1400" dirty="0">
              <a:latin typeface="Times New Roman" pitchFamily="18" charset="0"/>
              <a:cs typeface="Times New Roman" pitchFamily="18" charset="0"/>
            </a:endParaRP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Đó</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định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phù</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hợp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thậm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xuyên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lĩnh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sản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a:t>
            </a:r>
          </a:p>
          <a:p>
            <a:pPr algn="just" defTabSz="457200"/>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nguyên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tắc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bản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nguồn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thông</a:t>
            </a:r>
            <a:r>
              <a:rPr lang="en-US" sz="1400" dirty="0">
                <a:latin typeface="Times New Roman" pitchFamily="18" charset="0"/>
                <a:cs typeface="Times New Roman" pitchFamily="18" charset="0"/>
              </a:rPr>
              <a:t> qua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hệ</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bầu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tự</a:t>
            </a:r>
            <a:r>
              <a:rPr lang="en-US" sz="1400" dirty="0">
                <a:latin typeface="Times New Roman" pitchFamily="18" charset="0"/>
                <a:cs typeface="Times New Roman" pitchFamily="18" charset="0"/>
              </a:rPr>
              <a:t> do. </a:t>
            </a:r>
            <a:r>
              <a:rPr lang="en-US" sz="1400" dirty="0" err="1">
                <a:latin typeface="Times New Roman" pitchFamily="18" charset="0"/>
                <a:cs typeface="Times New Roman" pitchFamily="18" charset="0"/>
              </a:rPr>
              <a:t>Giá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ở </a:t>
            </a:r>
            <a:r>
              <a:rPr lang="en-US" sz="1400" dirty="0" err="1">
                <a:latin typeface="Times New Roman" pitchFamily="18" charset="0"/>
                <a:cs typeface="Times New Roman" pitchFamily="18" charset="0"/>
              </a:rPr>
              <a:t>chỗ</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bản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triển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vì</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vậy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cấp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cầm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luôn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dụng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tố</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nhằm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huy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tộc</a:t>
            </a:r>
            <a:r>
              <a:rPr lang="en-US" sz="1400" dirty="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Cuộc</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Cách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mạng</a:t>
            </a:r>
            <a:r>
              <a:rPr lang="en-US" sz="1400" dirty="0">
                <a:latin typeface="Times New Roman" pitchFamily="18" charset="0"/>
                <a:cs typeface="Times New Roman" pitchFamily="18" charset="0"/>
              </a:rPr>
              <a:t> XHCN </a:t>
            </a:r>
            <a:r>
              <a:rPr lang="en-US" sz="1400" dirty="0" err="1">
                <a:latin typeface="Times New Roman" pitchFamily="18" charset="0"/>
                <a:cs typeface="Times New Roman" pitchFamily="18" charset="0"/>
              </a:rPr>
              <a:t>Tháng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Mười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năm</a:t>
            </a:r>
            <a:r>
              <a:rPr lang="en-US" sz="1400" dirty="0">
                <a:latin typeface="Times New Roman" pitchFamily="18" charset="0"/>
                <a:cs typeface="Times New Roman" pitchFamily="18" charset="0"/>
              </a:rPr>
              <a:t> 1917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mở</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XHCN, </a:t>
            </a:r>
            <a:r>
              <a:rPr lang="en-US" sz="1400" dirty="0" err="1">
                <a:latin typeface="Times New Roman" pitchFamily="18" charset="0"/>
                <a:cs typeface="Times New Roman" pitchFamily="18" charset="0"/>
              </a:rPr>
              <a:t>nền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do </a:t>
            </a:r>
            <a:r>
              <a:rPr lang="en-US" sz="1400" dirty="0" err="1">
                <a:latin typeface="Times New Roman" pitchFamily="18" charset="0"/>
                <a:cs typeface="Times New Roman" pitchFamily="18" charset="0"/>
              </a:rPr>
              <a:t>giai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cấp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lãnh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hướng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ích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nay </a:t>
            </a:r>
            <a:r>
              <a:rPr lang="en-US" sz="1400" dirty="0" err="1">
                <a:latin typeface="Times New Roman" pitchFamily="18" charset="0"/>
                <a:cs typeface="Times New Roman" pitchFamily="18" charset="0"/>
              </a:rPr>
              <a:t>trên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cụ</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nhau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yếu</a:t>
            </a:r>
            <a:r>
              <a:rPr lang="en-US" sz="1400" dirty="0">
                <a:latin typeface="Times New Roman" pitchFamily="18" charset="0"/>
                <a:cs typeface="Times New Roman" pitchFamily="18" charset="0"/>
              </a:rPr>
              <a:t> ở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nội</a:t>
            </a:r>
            <a:r>
              <a:rPr lang="en-US" sz="1400" dirty="0">
                <a:latin typeface="Times New Roman" pitchFamily="18" charset="0"/>
                <a:cs typeface="Times New Roman" pitchFamily="18" charset="0"/>
              </a:rPr>
              <a:t> dung: </a:t>
            </a:r>
            <a:r>
              <a:rPr lang="en-US" sz="1400" dirty="0" err="1">
                <a:latin typeface="Times New Roman" pitchFamily="18" charset="0"/>
                <a:cs typeface="Times New Roman" pitchFamily="18" charset="0"/>
              </a:rPr>
              <a:t>Lực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lượng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cầm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vì</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ích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hay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duy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lãnh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cầm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hệ</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giữa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nhánh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lập</a:t>
            </a:r>
            <a:r>
              <a:rPr lang="en-US" sz="1400" dirty="0">
                <a:latin typeface="Times New Roman" pitchFamily="18" charset="0"/>
                <a:cs typeface="Times New Roman" pitchFamily="18" charset="0"/>
              </a:rPr>
              <a:t> hay </a:t>
            </a:r>
            <a:r>
              <a:rPr lang="en-US" sz="1400" dirty="0" err="1">
                <a:latin typeface="Times New Roman" pitchFamily="18" charset="0"/>
                <a:cs typeface="Times New Roman" pitchFamily="18" charset="0"/>
              </a:rPr>
              <a:t>phân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hợp</a:t>
            </a:r>
            <a:r>
              <a:rPr lang="en-US" sz="1400" dirty="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a:t>
            </a:r>
          </a:p>
          <a:p>
            <a:pPr algn="just" defTabSz="457200"/>
            <a:endParaRPr lang="en-US" sz="1400" dirty="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dirty="0"/>
                <a:t>4</a:t>
              </a:r>
              <a:r>
                <a:rPr lang="en-US" sz="1300" b="1" dirty="0" smtClean="0"/>
                <a:t> </a:t>
              </a:r>
            </a:p>
            <a:p>
              <a:pPr algn="ctr"/>
              <a:r>
                <a:rPr lang="en-US" sz="800" b="1" dirty="0" smtClean="0"/>
                <a:t>THÁNG 10  </a:t>
              </a:r>
            </a:p>
            <a:p>
              <a:pPr algn="ctr"/>
              <a:r>
                <a:rPr lang="en-US" sz="800" b="1" dirty="0" smtClean="0"/>
                <a:t>2015</a:t>
              </a:r>
              <a:endParaRPr lang="en-US" sz="800" b="1" dirty="0"/>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smtClean="0">
                  <a:solidFill>
                    <a:schemeClr val="bg1"/>
                  </a:solidFill>
                  <a:effectLst>
                    <a:glow rad="101600">
                      <a:srgbClr val="FF0000">
                        <a:alpha val="60000"/>
                      </a:srgbClr>
                    </a:glow>
                  </a:effectLst>
                  <a:latin typeface="Calibri" panose="020F0502020204030204" pitchFamily="34" charset="0"/>
                </a:rPr>
                <a:t>TƯ TƯỞNG</a:t>
              </a:r>
              <a:endParaRPr lang="en-US" sz="1500" b="1" dirty="0">
                <a:solidFill>
                  <a:schemeClr val="bg1"/>
                </a:solidFill>
                <a:effectLst>
                  <a:glow rad="101600">
                    <a:srgbClr val="FF0000">
                      <a:alpha val="60000"/>
                    </a:srgbClr>
                  </a:glow>
                </a:effectLst>
                <a:latin typeface="Calibri" panose="020F0502020204030204" pitchFamily="34" charset="0"/>
              </a:endParaRPr>
            </a:p>
          </p:txBody>
        </p:sp>
      </p:grpSp>
      <p:pic>
        <p:nvPicPr>
          <p:cNvPr id="13" name="Picture 12" descr="http://www.tuyengiao.vn/Uploads/2015/9/25/21dang.jpg"/>
          <p:cNvPicPr/>
          <p:nvPr/>
        </p:nvPicPr>
        <p:blipFill>
          <a:blip r:embed="rId7">
            <a:extLst>
              <a:ext uri="{28A0092B-C50C-407E-A947-70E740481C1C}">
                <a14:useLocalDpi xmlns:a14="http://schemas.microsoft.com/office/drawing/2010/main" val="0"/>
              </a:ext>
            </a:extLst>
          </a:blip>
          <a:srcRect/>
          <a:stretch>
            <a:fillRect/>
          </a:stretch>
        </p:blipFill>
        <p:spPr bwMode="auto">
          <a:xfrm>
            <a:off x="1752600" y="2590800"/>
            <a:ext cx="3849687" cy="2209800"/>
          </a:xfrm>
          <a:prstGeom prst="rect">
            <a:avLst/>
          </a:prstGeom>
          <a:noFill/>
          <a:ln>
            <a:noFill/>
          </a:ln>
        </p:spPr>
      </p:pic>
    </p:spTree>
    <p:extLst>
      <p:ext uri="{BB962C8B-B14F-4D97-AF65-F5344CB8AC3E}">
        <p14:creationId xmlns:p14="http://schemas.microsoft.com/office/powerpoint/2010/main" val="34294580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533400" y="1066800"/>
            <a:ext cx="5829300" cy="1415772"/>
          </a:xfrm>
          <a:prstGeom prst="rect">
            <a:avLst/>
          </a:prstGeom>
          <a:noFill/>
          <a:ln>
            <a:noFill/>
          </a:ln>
        </p:spPr>
        <p:txBody>
          <a:bodyPr wrap="square" lIns="0" tIns="0" rIns="0" bIns="914400" rtlCol="0" anchor="t" anchorCtr="0">
            <a:spAutoFit/>
          </a:bodyPr>
          <a:lstStyle/>
          <a:p>
            <a:pPr algn="ctr"/>
            <a:r>
              <a:rPr lang="en-US" sz="1600" b="1" dirty="0" err="1">
                <a:latin typeface="Times New Roman" pitchFamily="18" charset="0"/>
                <a:cs typeface="Times New Roman" pitchFamily="18" charset="0"/>
              </a:rPr>
              <a:t>Nền</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dân</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chủ</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xã</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hội</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chủ</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nghĩa</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của</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nước</a:t>
            </a:r>
            <a:r>
              <a:rPr lang="en-US" sz="1600" b="1" dirty="0">
                <a:latin typeface="Times New Roman" pitchFamily="18" charset="0"/>
                <a:cs typeface="Times New Roman" pitchFamily="18" charset="0"/>
              </a:rPr>
              <a:t> ta </a:t>
            </a:r>
            <a:r>
              <a:rPr lang="en-US" sz="1600" b="1" dirty="0" err="1">
                <a:latin typeface="Times New Roman" pitchFamily="18" charset="0"/>
                <a:cs typeface="Times New Roman" pitchFamily="18" charset="0"/>
              </a:rPr>
              <a:t>phù</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hợp</a:t>
            </a:r>
            <a:r>
              <a:rPr lang="en-US" sz="1600" b="1" dirty="0">
                <a:latin typeface="Times New Roman" pitchFamily="18" charset="0"/>
                <a:cs typeface="Times New Roman" pitchFamily="18" charset="0"/>
              </a:rPr>
              <a:t> </a:t>
            </a:r>
            <a:endParaRPr lang="en-US" sz="1600" b="1" dirty="0" smtClean="0">
              <a:latin typeface="Times New Roman" pitchFamily="18" charset="0"/>
              <a:cs typeface="Times New Roman" pitchFamily="18" charset="0"/>
            </a:endParaRPr>
          </a:p>
          <a:p>
            <a:pPr algn="ctr"/>
            <a:r>
              <a:rPr lang="en-US" sz="1600" b="1" dirty="0" err="1" smtClean="0">
                <a:latin typeface="Times New Roman" pitchFamily="18" charset="0"/>
                <a:cs typeface="Times New Roman" pitchFamily="18" charset="0"/>
              </a:rPr>
              <a:t>với</a:t>
            </a:r>
            <a:r>
              <a:rPr lang="en-US" sz="1600" b="1" dirty="0" smtClean="0">
                <a:latin typeface="Times New Roman" pitchFamily="18" charset="0"/>
                <a:cs typeface="Times New Roman" pitchFamily="18" charset="0"/>
              </a:rPr>
              <a:t> </a:t>
            </a:r>
            <a:r>
              <a:rPr lang="en-US" sz="1600" b="1" dirty="0" err="1">
                <a:latin typeface="Times New Roman" pitchFamily="18" charset="0"/>
                <a:cs typeface="Times New Roman" pitchFamily="18" charset="0"/>
              </a:rPr>
              <a:t>xu</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thế</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thời</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đại</a:t>
            </a:r>
            <a:r>
              <a:rPr lang="en-US" sz="1600" b="1" dirty="0">
                <a:latin typeface="Times New Roman" pitchFamily="18" charset="0"/>
                <a:cs typeface="Times New Roman" pitchFamily="18" charset="0"/>
              </a:rPr>
              <a:t> </a:t>
            </a:r>
            <a:r>
              <a:rPr lang="en-US" sz="1600" b="1" dirty="0" err="1" smtClean="0">
                <a:latin typeface="Times New Roman" pitchFamily="18" charset="0"/>
                <a:cs typeface="Times New Roman" pitchFamily="18" charset="0"/>
              </a:rPr>
              <a:t>ngày</a:t>
            </a:r>
            <a:r>
              <a:rPr lang="en-US" sz="1600" b="1" dirty="0" smtClean="0">
                <a:latin typeface="Times New Roman" pitchFamily="18" charset="0"/>
                <a:cs typeface="Times New Roman" pitchFamily="18" charset="0"/>
              </a:rPr>
              <a:t> nay</a:t>
            </a:r>
            <a:endParaRPr lang="en-US" sz="1600" dirty="0">
              <a:latin typeface="Times New Roman" pitchFamily="18" charset="0"/>
              <a:cs typeface="Times New Roman" pitchFamily="18" charset="0"/>
            </a:endParaRPr>
          </a:p>
        </p:txBody>
      </p:sp>
      <p:sp>
        <p:nvSpPr>
          <p:cNvPr id="17" name="TextBox 16"/>
          <p:cNvSpPr txBox="1"/>
          <p:nvPr/>
        </p:nvSpPr>
        <p:spPr>
          <a:xfrm>
            <a:off x="533400" y="1447800"/>
            <a:ext cx="5829300" cy="10741402"/>
          </a:xfrm>
          <a:prstGeom prst="rect">
            <a:avLst/>
          </a:prstGeom>
          <a:noFill/>
          <a:ln>
            <a:noFill/>
          </a:ln>
        </p:spPr>
        <p:txBody>
          <a:bodyPr wrap="square" lIns="0" tIns="0" rIns="0" bIns="914400" rtlCol="0" anchor="t" anchorCtr="0">
            <a:spAutoFit/>
          </a:bodyPr>
          <a:lstStyle/>
          <a:p>
            <a:pPr algn="just" defTabSz="457200">
              <a:spcBef>
                <a:spcPts val="600"/>
              </a:spcBef>
            </a:pPr>
            <a:endParaRPr lang="en-US" sz="1400" b="1" i="1" dirty="0" smtClean="0">
              <a:latin typeface="Times New Roman" pitchFamily="18" charset="0"/>
              <a:cs typeface="Times New Roman" pitchFamily="18" charset="0"/>
            </a:endParaRPr>
          </a:p>
          <a:p>
            <a:r>
              <a:rPr lang="en-US" sz="1400" dirty="0" smtClean="0">
                <a:latin typeface="Times New Roman" pitchFamily="18" charset="0"/>
                <a:cs typeface="Times New Roman" pitchFamily="18" charset="0"/>
              </a:rPr>
              <a:t>	</a:t>
            </a:r>
          </a:p>
          <a:p>
            <a:pPr algn="just" defTabSz="457200"/>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Nền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tộc</a:t>
            </a:r>
            <a:r>
              <a:rPr lang="en-US" sz="1400" dirty="0">
                <a:latin typeface="Times New Roman" pitchFamily="18" charset="0"/>
                <a:cs typeface="Times New Roman" pitchFamily="18" charset="0"/>
              </a:rPr>
              <a:t> ta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cuộc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nghiệm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cuộc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xâm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đánh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kẻ</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thù</a:t>
            </a:r>
            <a:r>
              <a:rPr lang="en-US" sz="1400" dirty="0">
                <a:latin typeface="Times New Roman" pitchFamily="18" charset="0"/>
                <a:cs typeface="Times New Roman" pitchFamily="18" charset="0"/>
              </a:rPr>
              <a:t> hung </a:t>
            </a:r>
            <a:r>
              <a:rPr lang="en-US" sz="1400" dirty="0" err="1">
                <a:latin typeface="Times New Roman" pitchFamily="18" charset="0"/>
                <a:cs typeface="Times New Roman" pitchFamily="18" charset="0"/>
              </a:rPr>
              <a:t>bạo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nghĩa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dấu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ấn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xây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XHCN, </a:t>
            </a:r>
            <a:r>
              <a:rPr lang="en-US" sz="1400" dirty="0" err="1">
                <a:latin typeface="Times New Roman" pitchFamily="18" charset="0"/>
                <a:cs typeface="Times New Roman" pitchFamily="18" charset="0"/>
              </a:rPr>
              <a:t>nền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nghiệm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nghĩa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đặc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chuyên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sản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hoạch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hóa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trung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liêu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duy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doanh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VI, </a:t>
            </a:r>
            <a:r>
              <a:rPr lang="en-US" sz="1400" dirty="0" err="1">
                <a:latin typeface="Times New Roman" pitchFamily="18" charset="0"/>
                <a:cs typeface="Times New Roman" pitchFamily="18" charset="0"/>
              </a:rPr>
              <a:t>năm</a:t>
            </a:r>
            <a:r>
              <a:rPr lang="en-US" sz="1400" dirty="0">
                <a:latin typeface="Times New Roman" pitchFamily="18" charset="0"/>
                <a:cs typeface="Times New Roman" pitchFamily="18" charset="0"/>
              </a:rPr>
              <a:t> 1986,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ta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định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chuyển</a:t>
            </a:r>
            <a:r>
              <a:rPr lang="en-US" sz="1400" dirty="0">
                <a:latin typeface="Times New Roman" pitchFamily="18" charset="0"/>
                <a:cs typeface="Times New Roman" pitchFamily="18" charset="0"/>
              </a:rPr>
              <a:t> sang </a:t>
            </a:r>
            <a:r>
              <a:rPr lang="en-US" sz="1400" dirty="0" err="1">
                <a:latin typeface="Times New Roman" pitchFamily="18" charset="0"/>
                <a:cs typeface="Times New Roman" pitchFamily="18" charset="0"/>
              </a:rPr>
              <a:t>xây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XHCN </a:t>
            </a:r>
            <a:r>
              <a:rPr lang="en-US" sz="1400" dirty="0" err="1">
                <a:latin typeface="Times New Roman" pitchFamily="18" charset="0"/>
                <a:cs typeface="Times New Roman" pitchFamily="18" charset="0"/>
              </a:rPr>
              <a:t>theo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mới-mô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từng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VII </a:t>
            </a:r>
            <a:r>
              <a:rPr lang="en-US" sz="1400" dirty="0" err="1">
                <a:latin typeface="Times New Roman" pitchFamily="18" charset="0"/>
                <a:cs typeface="Times New Roman" pitchFamily="18" charset="0"/>
              </a:rPr>
              <a:t>đến</a:t>
            </a:r>
            <a:r>
              <a:rPr lang="en-US" sz="1400" dirty="0">
                <a:latin typeface="Times New Roman" pitchFamily="18" charset="0"/>
                <a:cs typeface="Times New Roman" pitchFamily="18" charset="0"/>
              </a:rPr>
              <a:t> nay.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tố</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do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do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ta </a:t>
            </a:r>
            <a:r>
              <a:rPr lang="en-US" sz="1400" dirty="0" err="1">
                <a:latin typeface="Times New Roman" pitchFamily="18" charset="0"/>
                <a:cs typeface="Times New Roman" pitchFamily="18" charset="0"/>
              </a:rPr>
              <a:t>lãnh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định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hướng</a:t>
            </a:r>
            <a:r>
              <a:rPr lang="en-US" sz="1400" dirty="0">
                <a:latin typeface="Times New Roman" pitchFamily="18" charset="0"/>
                <a:cs typeface="Times New Roman" pitchFamily="18" charset="0"/>
              </a:rPr>
              <a:t> XHCN…</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Mặc</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dù</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quả</a:t>
            </a:r>
            <a:r>
              <a:rPr lang="en-US" sz="1400" dirty="0">
                <a:latin typeface="Times New Roman" pitchFamily="18" charset="0"/>
                <a:cs typeface="Times New Roman" pitchFamily="18" charset="0"/>
              </a:rPr>
              <a:t> to </a:t>
            </a:r>
            <a:r>
              <a:rPr lang="en-US" sz="1400" dirty="0" err="1">
                <a:latin typeface="Times New Roman" pitchFamily="18" charset="0"/>
                <a:cs typeface="Times New Roman" pitchFamily="18" charset="0"/>
              </a:rPr>
              <a:t>lớn</a:t>
            </a:r>
            <a:r>
              <a:rPr lang="en-US" sz="1400" dirty="0">
                <a:latin typeface="Times New Roman" pitchFamily="18" charset="0"/>
                <a:cs typeface="Times New Roman" pitchFamily="18" charset="0"/>
              </a:rPr>
              <a:t>, song </a:t>
            </a:r>
            <a:r>
              <a:rPr lang="en-US" sz="1400" dirty="0" err="1">
                <a:latin typeface="Times New Roman" pitchFamily="18" charset="0"/>
                <a:cs typeface="Times New Roman" pitchFamily="18" charset="0"/>
              </a:rPr>
              <a:t>sau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gần</a:t>
            </a:r>
            <a:r>
              <a:rPr lang="en-US" sz="1400" dirty="0">
                <a:latin typeface="Times New Roman" pitchFamily="18" charset="0"/>
                <a:cs typeface="Times New Roman" pitchFamily="18" charset="0"/>
              </a:rPr>
              <a:t> 30 </a:t>
            </a:r>
            <a:r>
              <a:rPr lang="en-US" sz="1400" dirty="0" err="1">
                <a:latin typeface="Times New Roman" pitchFamily="18" charset="0"/>
                <a:cs typeface="Times New Roman" pitchFamily="18" charset="0"/>
              </a:rPr>
              <a:t>năm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đổi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ta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xuất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vấn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hóa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giàu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nghèo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ích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nhóm</a:t>
            </a:r>
            <a:r>
              <a:rPr lang="en-US" sz="1400" dirty="0">
                <a:latin typeface="Times New Roman" pitchFamily="18" charset="0"/>
                <a:cs typeface="Times New Roman" pitchFamily="18" charset="0"/>
              </a:rPr>
              <a:t>, </a:t>
            </a:r>
            <a:r>
              <a:rPr lang="en-US" sz="1400" i="1" dirty="0">
                <a:latin typeface="Times New Roman" pitchFamily="18" charset="0"/>
                <a:cs typeface="Times New Roman" pitchFamily="18" charset="0"/>
              </a:rPr>
              <a:t>“</a:t>
            </a:r>
            <a:r>
              <a:rPr lang="en-US" sz="1400" i="1" dirty="0" err="1">
                <a:latin typeface="Times New Roman" pitchFamily="18" charset="0"/>
                <a:cs typeface="Times New Roman" pitchFamily="18" charset="0"/>
              </a:rPr>
              <a:t>bệnh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nhiệm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kỳ</a:t>
            </a:r>
            <a:r>
              <a:rPr lang="en-US" sz="1400" i="1"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hướng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tăng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ở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số</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số</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lĩnh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còn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bị</a:t>
            </a:r>
            <a:r>
              <a:rPr lang="en-US" sz="1400" dirty="0">
                <a:latin typeface="Times New Roman" pitchFamily="18" charset="0"/>
                <a:cs typeface="Times New Roman" pitchFamily="18" charset="0"/>
              </a:rPr>
              <a:t> vi </a:t>
            </a:r>
            <a:r>
              <a:rPr lang="en-US" sz="1400" dirty="0" err="1">
                <a:latin typeface="Times New Roman" pitchFamily="18" charset="0"/>
                <a:cs typeface="Times New Roman" pitchFamily="18" charset="0"/>
              </a:rPr>
              <a:t>phạm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nghị</a:t>
            </a:r>
            <a:r>
              <a:rPr lang="en-US" sz="1400" dirty="0">
                <a:latin typeface="Times New Roman" pitchFamily="18" charset="0"/>
                <a:cs typeface="Times New Roman" pitchFamily="18" charset="0"/>
              </a:rPr>
              <a:t>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4 (</a:t>
            </a:r>
            <a:r>
              <a:rPr lang="en-US" sz="1400" dirty="0" err="1">
                <a:latin typeface="Times New Roman" pitchFamily="18" charset="0"/>
                <a:cs typeface="Times New Roman" pitchFamily="18" charset="0"/>
              </a:rPr>
              <a:t>khóa</a:t>
            </a:r>
            <a:r>
              <a:rPr lang="en-US" sz="1400" dirty="0">
                <a:latin typeface="Times New Roman" pitchFamily="18" charset="0"/>
                <a:cs typeface="Times New Roman" pitchFamily="18" charset="0"/>
              </a:rPr>
              <a:t> XI)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thẳng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thắn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chỉ</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nguyên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yếu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suy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thoái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tưởng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bộ</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bộ</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cấp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Nếu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chúng</a:t>
            </a:r>
            <a:r>
              <a:rPr lang="en-US" sz="1400" dirty="0">
                <a:latin typeface="Times New Roman" pitchFamily="18" charset="0"/>
                <a:cs typeface="Times New Roman" pitchFamily="18" charset="0"/>
              </a:rPr>
              <a:t> ta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kịp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chặn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loại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suy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thoái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thì</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dẫn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ổn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xóa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nhòa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cuộc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đổi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kỷ</a:t>
            </a:r>
            <a:r>
              <a:rPr lang="en-US" sz="1400" dirty="0">
                <a:latin typeface="Times New Roman" pitchFamily="18" charset="0"/>
                <a:cs typeface="Times New Roman" pitchFamily="18" charset="0"/>
              </a:rPr>
              <a:t> qua. </a:t>
            </a:r>
            <a:r>
              <a:rPr lang="en-US" sz="1400" dirty="0" err="1">
                <a:latin typeface="Times New Roman" pitchFamily="18" charset="0"/>
                <a:cs typeface="Times New Roman" pitchFamily="18" charset="0"/>
              </a:rPr>
              <a:t>Để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khắc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phục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gian</a:t>
            </a:r>
            <a:r>
              <a:rPr lang="en-US" sz="1400" dirty="0">
                <a:latin typeface="Times New Roman" pitchFamily="18" charset="0"/>
                <a:cs typeface="Times New Roman" pitchFamily="18" charset="0"/>
              </a:rPr>
              <a:t> qua,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ta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trung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bảo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huy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mẽ</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XHCN, </a:t>
            </a:r>
            <a:r>
              <a:rPr lang="en-US" sz="1400" dirty="0" err="1">
                <a:latin typeface="Times New Roman" pitchFamily="18" charset="0"/>
                <a:cs typeface="Times New Roman" pitchFamily="18" charset="0"/>
              </a:rPr>
              <a:t>mà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cốt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lõi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smtClean="0">
                <a:latin typeface="Times New Roman" pitchFamily="18" charset="0"/>
                <a:cs typeface="Times New Roman" pitchFamily="18" charset="0"/>
              </a:rPr>
              <a:t>.</a:t>
            </a:r>
            <a:endParaRPr lang="en-US" sz="1400" dirty="0">
              <a:latin typeface="Times New Roman" pitchFamily="18" charset="0"/>
              <a:cs typeface="Times New Roman" pitchFamily="18" charset="0"/>
            </a:endParaRPr>
          </a:p>
          <a:p>
            <a:pPr algn="just" defTabSz="457200"/>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lãnh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ta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hóa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pháp</a:t>
            </a:r>
            <a:r>
              <a:rPr lang="en-US" sz="1400" dirty="0">
                <a:latin typeface="Times New Roman" pitchFamily="18" charset="0"/>
                <a:cs typeface="Times New Roman" pitchFamily="18" charset="0"/>
              </a:rPr>
              <a:t> 2013.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gian</a:t>
            </a:r>
            <a:r>
              <a:rPr lang="en-US" sz="1400" dirty="0">
                <a:latin typeface="Times New Roman" pitchFamily="18" charset="0"/>
                <a:cs typeface="Times New Roman" pitchFamily="18" charset="0"/>
              </a:rPr>
              <a:t> qua, </a:t>
            </a:r>
            <a:r>
              <a:rPr lang="en-US" sz="1400" dirty="0" err="1">
                <a:latin typeface="Times New Roman" pitchFamily="18" charset="0"/>
                <a:cs typeface="Times New Roman" pitchFamily="18" charset="0"/>
              </a:rPr>
              <a:t>Hiến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pháp</a:t>
            </a:r>
            <a:r>
              <a:rPr lang="en-US" sz="1400" dirty="0">
                <a:latin typeface="Times New Roman" pitchFamily="18" charset="0"/>
                <a:cs typeface="Times New Roman" pitchFamily="18" charset="0"/>
              </a:rPr>
              <a:t> 2013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triển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luật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Luật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Luật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Tòa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sửa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đổi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Luật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Kiểm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sửa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đổi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định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thảo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sửa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đổi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luật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bảo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con </a:t>
            </a:r>
            <a:r>
              <a:rPr lang="en-US" sz="1400" dirty="0" err="1">
                <a:latin typeface="Times New Roman" pitchFamily="18" charset="0"/>
                <a:cs typeface="Times New Roman" pitchFamily="18" charset="0"/>
              </a:rPr>
              <a:t>người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định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pháp</a:t>
            </a:r>
            <a:r>
              <a:rPr lang="en-US" sz="1400" dirty="0">
                <a:latin typeface="Times New Roman" pitchFamily="18" charset="0"/>
                <a:cs typeface="Times New Roman" pitchFamily="18" charset="0"/>
              </a:rPr>
              <a:t> 2013. Theo </a:t>
            </a:r>
            <a:r>
              <a:rPr lang="en-US" sz="1400" dirty="0" err="1">
                <a:latin typeface="Times New Roman" pitchFamily="18" charset="0"/>
                <a:cs typeface="Times New Roman" pitchFamily="18" charset="0"/>
              </a:rPr>
              <a:t>tinh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bị</a:t>
            </a:r>
            <a:r>
              <a:rPr lang="en-US" sz="1400" dirty="0">
                <a:latin typeface="Times New Roman" pitchFamily="18" charset="0"/>
                <a:cs typeface="Times New Roman" pitchFamily="18" charset="0"/>
              </a:rPr>
              <a:t> can, </a:t>
            </a:r>
            <a:r>
              <a:rPr lang="en-US" sz="1400" dirty="0" err="1">
                <a:latin typeface="Times New Roman" pitchFamily="18" charset="0"/>
                <a:cs typeface="Times New Roman" pitchFamily="18" charset="0"/>
              </a:rPr>
              <a:t>bị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người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tự</a:t>
            </a:r>
            <a:r>
              <a:rPr lang="en-US" sz="1400" dirty="0">
                <a:latin typeface="Times New Roman" pitchFamily="18" charset="0"/>
                <a:cs typeface="Times New Roman" pitchFamily="18" charset="0"/>
              </a:rPr>
              <a:t> do (</a:t>
            </a:r>
            <a:r>
              <a:rPr lang="en-US" sz="1400" dirty="0" err="1">
                <a:latin typeface="Times New Roman" pitchFamily="18" charset="0"/>
                <a:cs typeface="Times New Roman" pitchFamily="18" charset="0"/>
              </a:rPr>
              <a:t>người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chấp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tù</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tâm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trò</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luật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cao</a:t>
            </a:r>
            <a:r>
              <a:rPr lang="en-US" sz="1400" dirty="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Đầu</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tháng</a:t>
            </a:r>
            <a:r>
              <a:rPr lang="en-US" sz="1400" dirty="0">
                <a:latin typeface="Times New Roman" pitchFamily="18" charset="0"/>
                <a:cs typeface="Times New Roman" pitchFamily="18" charset="0"/>
              </a:rPr>
              <a:t> 10-2014,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Ủy</a:t>
            </a:r>
            <a:r>
              <a:rPr lang="en-US" sz="1400" dirty="0">
                <a:latin typeface="Times New Roman" pitchFamily="18" charset="0"/>
                <a:cs typeface="Times New Roman" pitchFamily="18" charset="0"/>
              </a:rPr>
              <a:t> ban </a:t>
            </a:r>
            <a:r>
              <a:rPr lang="en-US" sz="1400" dirty="0" err="1">
                <a:latin typeface="Times New Roman" pitchFamily="18" charset="0"/>
                <a:cs typeface="Times New Roman" pitchFamily="18" charset="0"/>
              </a:rPr>
              <a:t>Thường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vụ</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việc</a:t>
            </a:r>
            <a:r>
              <a:rPr lang="en-US" sz="1400" dirty="0">
                <a:latin typeface="Times New Roman" pitchFamily="18" charset="0"/>
                <a:cs typeface="Times New Roman" pitchFamily="18" charset="0"/>
              </a:rPr>
              <a:t> </a:t>
            </a: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a:p>
            <a:pPr algn="just" defTabSz="457200"/>
            <a:endParaRPr lang="en-US" sz="1400" dirty="0">
              <a:latin typeface="Times New Roman" pitchFamily="18" charset="0"/>
              <a:cs typeface="Times New Roman" pitchFamily="18" charset="0"/>
            </a:endParaRPr>
          </a:p>
          <a:p>
            <a:pPr algn="just" defTabSz="457200"/>
            <a:endParaRPr lang="en-US" sz="1400" dirty="0" smtClean="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dirty="0"/>
                <a:t>5</a:t>
              </a:r>
              <a:r>
                <a:rPr lang="en-US" sz="1300" b="1" dirty="0" smtClean="0"/>
                <a:t> </a:t>
              </a:r>
            </a:p>
            <a:p>
              <a:pPr algn="ctr"/>
              <a:r>
                <a:rPr lang="en-US" sz="800" b="1" dirty="0" smtClean="0"/>
                <a:t>THÁNG 10  </a:t>
              </a:r>
            </a:p>
            <a:p>
              <a:pPr algn="ctr"/>
              <a:r>
                <a:rPr lang="en-US" sz="800" b="1" dirty="0" smtClean="0"/>
                <a:t>2015</a:t>
              </a:r>
              <a:endParaRPr lang="en-US" sz="800" b="1" dirty="0"/>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smtClean="0">
                  <a:solidFill>
                    <a:schemeClr val="bg1"/>
                  </a:solidFill>
                  <a:effectLst>
                    <a:glow rad="101600">
                      <a:srgbClr val="FF0000">
                        <a:alpha val="60000"/>
                      </a:srgbClr>
                    </a:glow>
                  </a:effectLst>
                  <a:latin typeface="Calibri" panose="020F0502020204030204" pitchFamily="34" charset="0"/>
                </a:rPr>
                <a:t>TƯ TƯỞNG</a:t>
              </a:r>
              <a:endParaRPr lang="en-US" sz="1500" b="1" dirty="0">
                <a:solidFill>
                  <a:schemeClr val="bg1"/>
                </a:solidFill>
                <a:effectLst>
                  <a:glow rad="101600">
                    <a:srgbClr val="FF0000">
                      <a:alpha val="60000"/>
                    </a:srgbClr>
                  </a:glow>
                </a:effectLst>
                <a:latin typeface="Calibri" panose="020F0502020204030204" pitchFamily="34" charset="0"/>
              </a:endParaRPr>
            </a:p>
          </p:txBody>
        </p:sp>
      </p:grpSp>
    </p:spTree>
    <p:extLst>
      <p:ext uri="{BB962C8B-B14F-4D97-AF65-F5344CB8AC3E}">
        <p14:creationId xmlns:p14="http://schemas.microsoft.com/office/powerpoint/2010/main" val="814958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533400" y="1066800"/>
            <a:ext cx="5829300" cy="1415772"/>
          </a:xfrm>
          <a:prstGeom prst="rect">
            <a:avLst/>
          </a:prstGeom>
          <a:noFill/>
          <a:ln>
            <a:noFill/>
          </a:ln>
        </p:spPr>
        <p:txBody>
          <a:bodyPr wrap="square" lIns="0" tIns="0" rIns="0" bIns="914400" rtlCol="0" anchor="t" anchorCtr="0">
            <a:spAutoFit/>
          </a:bodyPr>
          <a:lstStyle/>
          <a:p>
            <a:pPr algn="ctr"/>
            <a:r>
              <a:rPr lang="en-US" sz="1600" b="1" dirty="0" err="1">
                <a:latin typeface="Times New Roman" pitchFamily="18" charset="0"/>
                <a:cs typeface="Times New Roman" pitchFamily="18" charset="0"/>
              </a:rPr>
              <a:t>Nền</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dân</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chủ</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xã</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hội</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chủ</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nghĩa</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của</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nước</a:t>
            </a:r>
            <a:r>
              <a:rPr lang="en-US" sz="1600" b="1" dirty="0">
                <a:latin typeface="Times New Roman" pitchFamily="18" charset="0"/>
                <a:cs typeface="Times New Roman" pitchFamily="18" charset="0"/>
              </a:rPr>
              <a:t> ta </a:t>
            </a:r>
            <a:r>
              <a:rPr lang="en-US" sz="1600" b="1" dirty="0" err="1">
                <a:latin typeface="Times New Roman" pitchFamily="18" charset="0"/>
                <a:cs typeface="Times New Roman" pitchFamily="18" charset="0"/>
              </a:rPr>
              <a:t>phù</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hợp</a:t>
            </a:r>
            <a:r>
              <a:rPr lang="en-US" sz="1600" b="1" dirty="0">
                <a:latin typeface="Times New Roman" pitchFamily="18" charset="0"/>
                <a:cs typeface="Times New Roman" pitchFamily="18" charset="0"/>
              </a:rPr>
              <a:t> </a:t>
            </a:r>
            <a:endParaRPr lang="en-US" sz="1600" b="1" dirty="0" smtClean="0">
              <a:latin typeface="Times New Roman" pitchFamily="18" charset="0"/>
              <a:cs typeface="Times New Roman" pitchFamily="18" charset="0"/>
            </a:endParaRPr>
          </a:p>
          <a:p>
            <a:pPr algn="ctr"/>
            <a:r>
              <a:rPr lang="en-US" sz="1600" b="1" dirty="0" err="1" smtClean="0">
                <a:latin typeface="Times New Roman" pitchFamily="18" charset="0"/>
                <a:cs typeface="Times New Roman" pitchFamily="18" charset="0"/>
              </a:rPr>
              <a:t>với</a:t>
            </a:r>
            <a:r>
              <a:rPr lang="en-US" sz="1600" b="1" dirty="0" smtClean="0">
                <a:latin typeface="Times New Roman" pitchFamily="18" charset="0"/>
                <a:cs typeface="Times New Roman" pitchFamily="18" charset="0"/>
              </a:rPr>
              <a:t> </a:t>
            </a:r>
            <a:r>
              <a:rPr lang="en-US" sz="1600" b="1" dirty="0" err="1">
                <a:latin typeface="Times New Roman" pitchFamily="18" charset="0"/>
                <a:cs typeface="Times New Roman" pitchFamily="18" charset="0"/>
              </a:rPr>
              <a:t>xu</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thế</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thời</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đại</a:t>
            </a:r>
            <a:r>
              <a:rPr lang="en-US" sz="1600" b="1" dirty="0">
                <a:latin typeface="Times New Roman" pitchFamily="18" charset="0"/>
                <a:cs typeface="Times New Roman" pitchFamily="18" charset="0"/>
              </a:rPr>
              <a:t> </a:t>
            </a:r>
            <a:r>
              <a:rPr lang="en-US" sz="1600" b="1" dirty="0" err="1" smtClean="0">
                <a:latin typeface="Times New Roman" pitchFamily="18" charset="0"/>
                <a:cs typeface="Times New Roman" pitchFamily="18" charset="0"/>
              </a:rPr>
              <a:t>ngày</a:t>
            </a:r>
            <a:r>
              <a:rPr lang="en-US" sz="1600" b="1" dirty="0" smtClean="0">
                <a:latin typeface="Times New Roman" pitchFamily="18" charset="0"/>
                <a:cs typeface="Times New Roman" pitchFamily="18" charset="0"/>
              </a:rPr>
              <a:t> nay</a:t>
            </a:r>
            <a:endParaRPr lang="en-US" sz="1600" dirty="0">
              <a:latin typeface="Times New Roman" pitchFamily="18" charset="0"/>
              <a:cs typeface="Times New Roman" pitchFamily="18" charset="0"/>
            </a:endParaRPr>
          </a:p>
        </p:txBody>
      </p:sp>
      <p:sp>
        <p:nvSpPr>
          <p:cNvPr id="17" name="TextBox 16"/>
          <p:cNvSpPr txBox="1"/>
          <p:nvPr/>
        </p:nvSpPr>
        <p:spPr>
          <a:xfrm>
            <a:off x="533400" y="1447800"/>
            <a:ext cx="5829300" cy="8679299"/>
          </a:xfrm>
          <a:prstGeom prst="rect">
            <a:avLst/>
          </a:prstGeom>
          <a:noFill/>
          <a:ln>
            <a:noFill/>
          </a:ln>
        </p:spPr>
        <p:txBody>
          <a:bodyPr wrap="square" lIns="0" tIns="0" rIns="0" bIns="914400" rtlCol="0" anchor="t" anchorCtr="0">
            <a:spAutoFit/>
          </a:bodyPr>
          <a:lstStyle/>
          <a:p>
            <a:pPr algn="just" defTabSz="457200">
              <a:spcBef>
                <a:spcPts val="600"/>
              </a:spcBef>
            </a:pPr>
            <a:endParaRPr lang="en-US" sz="1400" b="1" i="1" dirty="0" smtClean="0">
              <a:latin typeface="Times New Roman" pitchFamily="18" charset="0"/>
              <a:cs typeface="Times New Roman" pitchFamily="18" charset="0"/>
            </a:endParaRPr>
          </a:p>
          <a:p>
            <a:r>
              <a:rPr lang="en-US" sz="800" dirty="0" smtClean="0">
                <a:latin typeface="Times New Roman" pitchFamily="18" charset="0"/>
                <a:cs typeface="Times New Roman" pitchFamily="18" charset="0"/>
              </a:rPr>
              <a:t>	</a:t>
            </a:r>
          </a:p>
          <a:p>
            <a:pPr algn="just" defTabSz="457200"/>
            <a:r>
              <a:rPr lang="en-US" sz="1400" dirty="0" err="1">
                <a:latin typeface="Times New Roman" pitchFamily="18" charset="0"/>
                <a:cs typeface="Times New Roman" pitchFamily="18" charset="0"/>
              </a:rPr>
              <a:t>phê</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chuẩn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tấn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vụ</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thông</a:t>
            </a:r>
            <a:r>
              <a:rPr lang="en-US" sz="1400" dirty="0">
                <a:latin typeface="Times New Roman" pitchFamily="18" charset="0"/>
                <a:cs typeface="Times New Roman" pitchFamily="18" charset="0"/>
              </a:rPr>
              <a:t> qua. </a:t>
            </a:r>
            <a:r>
              <a:rPr lang="en-US" sz="1400" dirty="0" err="1">
                <a:latin typeface="Times New Roman" pitchFamily="18" charset="0"/>
                <a:cs typeface="Times New Roman" pitchFamily="18" charset="0"/>
              </a:rPr>
              <a:t>Việc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ký</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phê</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chuẩn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tấn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nữa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tâm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ta </a:t>
            </a:r>
            <a:r>
              <a:rPr lang="en-US" sz="1400" dirty="0" err="1">
                <a:latin typeface="Times New Roman" pitchFamily="18" charset="0"/>
                <a:cs typeface="Times New Roman" pitchFamily="18" charset="0"/>
              </a:rPr>
              <a:t>chống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mọi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hành</a:t>
            </a:r>
            <a:r>
              <a:rPr lang="en-US" sz="1400" dirty="0">
                <a:latin typeface="Times New Roman" pitchFamily="18" charset="0"/>
                <a:cs typeface="Times New Roman" pitchFamily="18" charset="0"/>
              </a:rPr>
              <a:t> vi </a:t>
            </a:r>
            <a:r>
              <a:rPr lang="en-US" sz="1400" dirty="0" err="1">
                <a:latin typeface="Times New Roman" pitchFamily="18" charset="0"/>
                <a:cs typeface="Times New Roman" pitchFamily="18" charset="0"/>
              </a:rPr>
              <a:t>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tấn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nhục</a:t>
            </a:r>
            <a:r>
              <a:rPr lang="en-US" sz="1400" dirty="0">
                <a:latin typeface="Times New Roman" pitchFamily="18" charset="0"/>
                <a:cs typeface="Times New Roman" pitchFamily="18" charset="0"/>
              </a:rPr>
              <a:t> con </a:t>
            </a:r>
            <a:r>
              <a:rPr lang="en-US" sz="1400" dirty="0" err="1">
                <a:latin typeface="Times New Roman" pitchFamily="18" charset="0"/>
                <a:cs typeface="Times New Roman" pitchFamily="18" charset="0"/>
              </a:rPr>
              <a:t>người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ký</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tấn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tháng</a:t>
            </a:r>
            <a:r>
              <a:rPr lang="en-US" sz="1400" dirty="0">
                <a:latin typeface="Times New Roman" pitchFamily="18" charset="0"/>
                <a:cs typeface="Times New Roman" pitchFamily="18" charset="0"/>
              </a:rPr>
              <a:t> 11-2013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sẽ</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phê</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chuẩn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a:t>
            </a:r>
            <a:r>
              <a:rPr lang="en-US" sz="1400" dirty="0">
                <a:latin typeface="Times New Roman" pitchFamily="18" charset="0"/>
                <a:cs typeface="Times New Roman" pitchFamily="18" charset="0"/>
              </a:rPr>
              <a:t> 8, </a:t>
            </a:r>
            <a:r>
              <a:rPr lang="en-US" sz="1400" dirty="0" err="1">
                <a:latin typeface="Times New Roman" pitchFamily="18" charset="0"/>
                <a:cs typeface="Times New Roman" pitchFamily="18" charset="0"/>
              </a:rPr>
              <a:t>khai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trung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tuần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tháng</a:t>
            </a:r>
            <a:r>
              <a:rPr lang="en-US" sz="1400" dirty="0">
                <a:latin typeface="Times New Roman" pitchFamily="18" charset="0"/>
                <a:cs typeface="Times New Roman" pitchFamily="18" charset="0"/>
              </a:rPr>
              <a:t> 10 </a:t>
            </a:r>
            <a:r>
              <a:rPr lang="en-US" sz="1400" dirty="0" err="1">
                <a:latin typeface="Times New Roman" pitchFamily="18" charset="0"/>
                <a:cs typeface="Times New Roman" pitchFamily="18" charset="0"/>
              </a:rPr>
              <a:t>tới</a:t>
            </a:r>
            <a:r>
              <a:rPr lang="en-US" sz="1400" dirty="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Thực</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hiện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XI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triển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pháp</a:t>
            </a:r>
            <a:r>
              <a:rPr lang="en-US" sz="1400" dirty="0">
                <a:latin typeface="Times New Roman" pitchFamily="18" charset="0"/>
                <a:cs typeface="Times New Roman" pitchFamily="18" charset="0"/>
              </a:rPr>
              <a:t> 2013, </a:t>
            </a:r>
            <a:r>
              <a:rPr lang="en-US" sz="1400" dirty="0" err="1">
                <a:latin typeface="Times New Roman" pitchFamily="18" charset="0"/>
                <a:cs typeface="Times New Roman" pitchFamily="18" charset="0"/>
              </a:rPr>
              <a:t>Mặt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trên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sở</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tưởng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bản</a:t>
            </a:r>
            <a:r>
              <a:rPr lang="en-US" sz="1400" dirty="0">
                <a:latin typeface="Times New Roman" pitchFamily="18" charset="0"/>
                <a:cs typeface="Times New Roman" pitchFamily="18" charset="0"/>
              </a:rPr>
              <a:t>: </a:t>
            </a:r>
            <a:r>
              <a:rPr lang="en-US" sz="1400" i="1" dirty="0">
                <a:latin typeface="Times New Roman" pitchFamily="18" charset="0"/>
                <a:cs typeface="Times New Roman" pitchFamily="18" charset="0"/>
              </a:rPr>
              <a:t>“</a:t>
            </a:r>
            <a:r>
              <a:rPr lang="en-US" sz="1400" i="1" dirty="0" err="1">
                <a:latin typeface="Times New Roman" pitchFamily="18" charset="0"/>
                <a:cs typeface="Times New Roman" pitchFamily="18" charset="0"/>
              </a:rPr>
              <a:t>Đoàn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kết-Dân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chủ-Đổi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mới</a:t>
            </a:r>
            <a:r>
              <a:rPr lang="en-US" sz="1400" i="1"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trung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nâng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năng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phản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Đây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khía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cạnh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nhằm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bảo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chúng</a:t>
            </a:r>
            <a:r>
              <a:rPr lang="en-US" sz="1400" dirty="0">
                <a:latin typeface="Times New Roman" pitchFamily="18" charset="0"/>
                <a:cs typeface="Times New Roman" pitchFamily="18" charset="0"/>
              </a:rPr>
              <a:t> ta.</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Trong</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nền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XHCN, </a:t>
            </a:r>
            <a:r>
              <a:rPr lang="en-US" sz="1400" dirty="0" err="1">
                <a:latin typeface="Times New Roman" pitchFamily="18" charset="0"/>
                <a:cs typeface="Times New Roman" pitchFamily="18" charset="0"/>
              </a:rPr>
              <a:t>vai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trò</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lãnh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nguyên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tắc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Tuy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trò</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định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phù</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hợp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vừa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nhiệm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lạm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này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định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Điều</a:t>
            </a:r>
            <a:r>
              <a:rPr lang="en-US" sz="1400" dirty="0">
                <a:latin typeface="Times New Roman" pitchFamily="18" charset="0"/>
                <a:cs typeface="Times New Roman" pitchFamily="18" charset="0"/>
              </a:rPr>
              <a:t> 4, </a:t>
            </a:r>
            <a:r>
              <a:rPr lang="en-US" sz="1400" dirty="0" err="1">
                <a:latin typeface="Times New Roman" pitchFamily="18" charset="0"/>
                <a:cs typeface="Times New Roman" pitchFamily="18" charset="0"/>
              </a:rPr>
              <a:t>Hiến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pháp</a:t>
            </a:r>
            <a:r>
              <a:rPr lang="en-US" sz="1400" dirty="0">
                <a:latin typeface="Times New Roman" pitchFamily="18" charset="0"/>
                <a:cs typeface="Times New Roman" pitchFamily="18" charset="0"/>
              </a:rPr>
              <a:t> 2013,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sau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sản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a:t>
            </a:r>
            <a:r>
              <a:rPr lang="en-US" sz="1400" dirty="0" err="1">
                <a:latin typeface="Times New Roman" pitchFamily="18" charset="0"/>
                <a:cs typeface="Times New Roman" pitchFamily="18" charset="0"/>
              </a:rPr>
              <a:t>Đội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cấp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trung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ích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cấp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lấy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nghĩa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Mác</a:t>
            </a:r>
            <a:r>
              <a:rPr lang="en-US" sz="1400" dirty="0">
                <a:latin typeface="Times New Roman" pitchFamily="18" charset="0"/>
                <a:cs typeface="Times New Roman" pitchFamily="18" charset="0"/>
              </a:rPr>
              <a:t> - </a:t>
            </a:r>
            <a:r>
              <a:rPr lang="en-US" sz="1400" dirty="0" err="1">
                <a:latin typeface="Times New Roman" pitchFamily="18" charset="0"/>
                <a:cs typeface="Times New Roman" pitchFamily="18" charset="0"/>
              </a:rPr>
              <a:t>Lê-nin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tưởng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Hồ</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Minh </a:t>
            </a:r>
            <a:r>
              <a:rPr lang="en-US" sz="1400" dirty="0" err="1">
                <a:latin typeface="Times New Roman" pitchFamily="18" charset="0"/>
                <a:cs typeface="Times New Roman" pitchFamily="18" charset="0"/>
              </a:rPr>
              <a:t>làm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tưởng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lượng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lãnh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sản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gắn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phục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vụ</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chịu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chịu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nhiệm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định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sản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hoạt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khuôn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luật</a:t>
            </a:r>
            <a:r>
              <a:rPr lang="en-US" sz="1400" dirty="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Khác</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định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Điều</a:t>
            </a:r>
            <a:r>
              <a:rPr lang="en-US" sz="1400" dirty="0">
                <a:latin typeface="Times New Roman" pitchFamily="18" charset="0"/>
                <a:cs typeface="Times New Roman" pitchFamily="18" charset="0"/>
              </a:rPr>
              <a:t> 4, </a:t>
            </a:r>
            <a:r>
              <a:rPr lang="en-US" sz="1400" dirty="0" err="1">
                <a:latin typeface="Times New Roman" pitchFamily="18" charset="0"/>
                <a:cs typeface="Times New Roman" pitchFamily="18" charset="0"/>
              </a:rPr>
              <a:t>Hiến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pháp</a:t>
            </a:r>
            <a:r>
              <a:rPr lang="en-US" sz="1400" dirty="0">
                <a:latin typeface="Times New Roman" pitchFamily="18" charset="0"/>
                <a:cs typeface="Times New Roman" pitchFamily="18" charset="0"/>
              </a:rPr>
              <a:t> 1992, </a:t>
            </a:r>
            <a:r>
              <a:rPr lang="en-US" sz="1400" dirty="0" err="1">
                <a:latin typeface="Times New Roman" pitchFamily="18" charset="0"/>
                <a:cs typeface="Times New Roman" pitchFamily="18" charset="0"/>
              </a:rPr>
              <a:t>Hiến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pháp</a:t>
            </a:r>
            <a:r>
              <a:rPr lang="en-US" sz="1400" dirty="0">
                <a:latin typeface="Times New Roman" pitchFamily="18" charset="0"/>
                <a:cs typeface="Times New Roman" pitchFamily="18" charset="0"/>
              </a:rPr>
              <a:t> 2013 </a:t>
            </a:r>
            <a:r>
              <a:rPr lang="en-US" sz="1400" dirty="0" err="1">
                <a:latin typeface="Times New Roman" pitchFamily="18" charset="0"/>
                <a:cs typeface="Times New Roman" pitchFamily="18" charset="0"/>
              </a:rPr>
              <a:t>quy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định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rõ</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chỉ</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tuân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luật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thường</a:t>
            </a:r>
            <a:r>
              <a:rPr lang="en-US" sz="1400" dirty="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Theo </a:t>
            </a:r>
            <a:r>
              <a:rPr lang="en-US" sz="1400" dirty="0" err="1">
                <a:latin typeface="Times New Roman" pitchFamily="18" charset="0"/>
                <a:cs typeface="Times New Roman" pitchFamily="18" charset="0"/>
              </a:rPr>
              <a:t>tinh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mở</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kỷ</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tự</a:t>
            </a:r>
            <a:r>
              <a:rPr lang="en-US" sz="1400" dirty="0">
                <a:latin typeface="Times New Roman" pitchFamily="18" charset="0"/>
                <a:cs typeface="Times New Roman" pitchFamily="18" charset="0"/>
              </a:rPr>
              <a:t> do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luận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bảo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huy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đây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xem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i="1" dirty="0">
                <a:latin typeface="Times New Roman" pitchFamily="18" charset="0"/>
                <a:cs typeface="Times New Roman" pitchFamily="18" charset="0"/>
              </a:rPr>
              <a:t>“</a:t>
            </a:r>
            <a:r>
              <a:rPr lang="en-US" sz="1400" i="1" dirty="0" err="1">
                <a:latin typeface="Times New Roman" pitchFamily="18" charset="0"/>
                <a:cs typeface="Times New Roman" pitchFamily="18" charset="0"/>
              </a:rPr>
              <a:t>nhạy</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cảm</a:t>
            </a:r>
            <a:r>
              <a:rPr lang="en-US" sz="1400" i="1"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gian</a:t>
            </a:r>
            <a:r>
              <a:rPr lang="en-US" sz="1400" dirty="0">
                <a:latin typeface="Times New Roman" pitchFamily="18" charset="0"/>
                <a:cs typeface="Times New Roman" pitchFamily="18" charset="0"/>
              </a:rPr>
              <a:t> qua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đưa</a:t>
            </a:r>
            <a:r>
              <a:rPr lang="en-US" sz="1400" dirty="0">
                <a:latin typeface="Times New Roman" pitchFamily="18" charset="0"/>
                <a:cs typeface="Times New Roman" pitchFamily="18" charset="0"/>
              </a:rPr>
              <a:t> tin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bảo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tự</a:t>
            </a:r>
            <a:r>
              <a:rPr lang="en-US" sz="1400" dirty="0">
                <a:latin typeface="Times New Roman" pitchFamily="18" charset="0"/>
                <a:cs typeface="Times New Roman" pitchFamily="18" charset="0"/>
              </a:rPr>
              <a:t> do </a:t>
            </a:r>
            <a:r>
              <a:rPr lang="en-US" sz="1400" dirty="0" err="1">
                <a:latin typeface="Times New Roman" pitchFamily="18" charset="0"/>
                <a:cs typeface="Times New Roman" pitchFamily="18" charset="0"/>
              </a:rPr>
              <a:t>ngôn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luận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nghiêm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kỷ</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luôn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năng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tôn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trọng</a:t>
            </a:r>
            <a:r>
              <a:rPr lang="en-US" sz="1400" dirty="0">
                <a:latin typeface="Times New Roman" pitchFamily="18" charset="0"/>
                <a:cs typeface="Times New Roman" pitchFamily="18" charset="0"/>
              </a:rPr>
              <a:t>.</a:t>
            </a:r>
          </a:p>
          <a:p>
            <a:pPr algn="just" defTabSz="457200"/>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vậy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nói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mặc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dù</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còn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ít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vấn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rằng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chúng</a:t>
            </a:r>
            <a:r>
              <a:rPr lang="en-US" sz="1400" dirty="0">
                <a:latin typeface="Times New Roman" pitchFamily="18" charset="0"/>
                <a:cs typeface="Times New Roman" pitchFamily="18" charset="0"/>
              </a:rPr>
              <a:t> ta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triển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đúng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hướng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phù</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hợp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nay.</a:t>
            </a: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dirty="0"/>
                <a:t>6</a:t>
              </a:r>
              <a:r>
                <a:rPr lang="en-US" sz="1300" b="1" dirty="0" smtClean="0"/>
                <a:t> </a:t>
              </a:r>
            </a:p>
            <a:p>
              <a:pPr algn="ctr"/>
              <a:r>
                <a:rPr lang="en-US" sz="800" b="1" dirty="0" smtClean="0"/>
                <a:t>THÁNG 10  </a:t>
              </a:r>
            </a:p>
            <a:p>
              <a:pPr algn="ctr"/>
              <a:r>
                <a:rPr lang="en-US" sz="800" b="1" dirty="0" smtClean="0"/>
                <a:t>2015</a:t>
              </a:r>
              <a:endParaRPr lang="en-US" sz="800" b="1" dirty="0"/>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2743200" cy="609600"/>
            </a:xfrm>
            <a:prstGeom prst="ribbon">
              <a:avLst>
                <a:gd name="adj1" fmla="val 32853"/>
                <a:gd name="adj2" fmla="val 50000"/>
              </a:avLst>
            </a:prstGeom>
            <a:blipFill dpi="0" rotWithShape="1">
              <a:blip r:embed="rId5" cstate="print">
                <a:extLst>
                  <a:ext uri="{BEBA8EAE-BF5A-486C-A8C5-ECC9F3942E4B}">
                    <a14:imgProps xmlns:a14="http://schemas.microsoft.com/office/drawing/2010/main">
                      <a14:imgLayer r:embed="rId6">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smtClean="0">
                  <a:solidFill>
                    <a:schemeClr val="bg1"/>
                  </a:solidFill>
                  <a:effectLst>
                    <a:glow rad="101600">
                      <a:srgbClr val="FF0000">
                        <a:alpha val="60000"/>
                      </a:srgbClr>
                    </a:glow>
                  </a:effectLst>
                  <a:latin typeface="Calibri" panose="020F0502020204030204" pitchFamily="34" charset="0"/>
                </a:rPr>
                <a:t>TƯ TƯỞNG</a:t>
              </a:r>
              <a:endParaRPr lang="en-US" sz="1500" b="1" dirty="0">
                <a:solidFill>
                  <a:schemeClr val="bg1"/>
                </a:solidFill>
                <a:effectLst>
                  <a:glow rad="101600">
                    <a:srgbClr val="FF0000">
                      <a:alpha val="60000"/>
                    </a:srgbClr>
                  </a:glow>
                </a:effectLst>
                <a:latin typeface="Calibri" panose="020F0502020204030204" pitchFamily="34" charset="0"/>
              </a:endParaRPr>
            </a:p>
          </p:txBody>
        </p:sp>
      </p:grpSp>
    </p:spTree>
    <p:extLst>
      <p:ext uri="{BB962C8B-B14F-4D97-AF65-F5344CB8AC3E}">
        <p14:creationId xmlns:p14="http://schemas.microsoft.com/office/powerpoint/2010/main" val="42491138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33400" y="1066800"/>
            <a:ext cx="5829300" cy="9202519"/>
          </a:xfrm>
          <a:prstGeom prst="rect">
            <a:avLst/>
          </a:prstGeom>
          <a:noFill/>
          <a:ln>
            <a:noFill/>
          </a:ln>
        </p:spPr>
        <p:txBody>
          <a:bodyPr wrap="square" lIns="0" tIns="0" rIns="0" bIns="914400" rtlCol="0" anchor="t" anchorCtr="0">
            <a:spAutoFit/>
          </a:bodyPr>
          <a:lstStyle/>
          <a:p>
            <a:pPr algn="ctr"/>
            <a:r>
              <a:rPr lang="en-US" sz="2000" dirty="0" err="1" smtClean="0">
                <a:latin typeface="Times New Roman" pitchFamily="18" charset="0"/>
                <a:cs typeface="Times New Roman" pitchFamily="18" charset="0"/>
                <a:hlinkClick r:id="rId3"/>
              </a:rPr>
              <a:t>Tóm</a:t>
            </a:r>
            <a:r>
              <a:rPr lang="en-US" sz="2000" dirty="0" smtClean="0">
                <a:latin typeface="Times New Roman" pitchFamily="18" charset="0"/>
                <a:cs typeface="Times New Roman" pitchFamily="18" charset="0"/>
                <a:hlinkClick r:id="rId3"/>
              </a:rPr>
              <a:t> </a:t>
            </a:r>
            <a:r>
              <a:rPr lang="en-US" sz="2000" dirty="0" err="1" smtClean="0">
                <a:latin typeface="Times New Roman" pitchFamily="18" charset="0"/>
                <a:cs typeface="Times New Roman" pitchFamily="18" charset="0"/>
                <a:hlinkClick r:id="rId3"/>
              </a:rPr>
              <a:t>tắt</a:t>
            </a:r>
            <a:r>
              <a:rPr lang="en-US" sz="2000" dirty="0" smtClean="0">
                <a:latin typeface="Times New Roman" pitchFamily="18" charset="0"/>
                <a:cs typeface="Times New Roman" pitchFamily="18" charset="0"/>
                <a:hlinkClick r:id="rId3"/>
              </a:rPr>
              <a:t> </a:t>
            </a:r>
            <a:r>
              <a:rPr lang="en-US" sz="2000" dirty="0" err="1" smtClean="0">
                <a:latin typeface="Times New Roman" pitchFamily="18" charset="0"/>
                <a:cs typeface="Times New Roman" pitchFamily="18" charset="0"/>
                <a:hlinkClick r:id="rId3"/>
              </a:rPr>
              <a:t>thông</a:t>
            </a:r>
            <a:r>
              <a:rPr lang="en-US" sz="2000" dirty="0" smtClean="0">
                <a:latin typeface="Times New Roman" pitchFamily="18" charset="0"/>
                <a:cs typeface="Times New Roman" pitchFamily="18" charset="0"/>
                <a:hlinkClick r:id="rId3"/>
              </a:rPr>
              <a:t> tin </a:t>
            </a:r>
            <a:r>
              <a:rPr lang="en-US" sz="2000" dirty="0" err="1" smtClean="0">
                <a:latin typeface="Times New Roman" pitchFamily="18" charset="0"/>
                <a:cs typeface="Times New Roman" pitchFamily="18" charset="0"/>
                <a:hlinkClick r:id="rId3"/>
              </a:rPr>
              <a:t>về</a:t>
            </a:r>
            <a:r>
              <a:rPr lang="en-US" sz="2000" dirty="0" smtClean="0">
                <a:latin typeface="Times New Roman" pitchFamily="18" charset="0"/>
                <a:cs typeface="Times New Roman" pitchFamily="18" charset="0"/>
                <a:hlinkClick r:id="rId3"/>
              </a:rPr>
              <a:t> </a:t>
            </a:r>
            <a:r>
              <a:rPr lang="en-US" sz="2000" dirty="0" err="1" smtClean="0">
                <a:latin typeface="Times New Roman" pitchFamily="18" charset="0"/>
                <a:cs typeface="Times New Roman" pitchFamily="18" charset="0"/>
                <a:hlinkClick r:id="rId3"/>
              </a:rPr>
              <a:t>Hội</a:t>
            </a:r>
            <a:r>
              <a:rPr lang="en-US" sz="2000" dirty="0" smtClean="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Liên</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hiệp</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Thanh</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niên</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Việt</a:t>
            </a:r>
            <a:r>
              <a:rPr lang="en-US" sz="2000" dirty="0">
                <a:latin typeface="Times New Roman" pitchFamily="18" charset="0"/>
                <a:cs typeface="Times New Roman" pitchFamily="18" charset="0"/>
                <a:hlinkClick r:id="rId3"/>
              </a:rPr>
              <a:t> Nam </a:t>
            </a:r>
            <a:endParaRPr lang="en-US" sz="2000" dirty="0">
              <a:latin typeface="Times New Roman" pitchFamily="18" charset="0"/>
              <a:cs typeface="Times New Roman" pitchFamily="18" charset="0"/>
            </a:endParaRPr>
          </a:p>
          <a:p>
            <a:pPr algn="just" defTabSz="457200"/>
            <a:r>
              <a:rPr lang="en-US" sz="1400" dirty="0" smtClean="0">
                <a:latin typeface="Times New Roman" pitchFamily="18" charset="0"/>
                <a:cs typeface="Times New Roman" pitchFamily="18" charset="0"/>
              </a:rPr>
              <a:t>	</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Ngay</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sau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Tám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27/9/1945,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cứu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phố</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Hồ</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chỉ</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mặt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nhất</a:t>
            </a:r>
            <a:r>
              <a:rPr lang="en-US" sz="1400" dirty="0">
                <a:latin typeface="Times New Roman" pitchFamily="18" charset="0"/>
                <a:cs typeface="Times New Roman" pitchFamily="18" charset="0"/>
              </a:rPr>
              <a:t> do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cứu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nòng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cốt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yêu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cầu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27/3/1946, </a:t>
            </a:r>
            <a:r>
              <a:rPr lang="en-US" sz="1400" dirty="0" err="1">
                <a:latin typeface="Times New Roman" pitchFamily="18" charset="0"/>
                <a:cs typeface="Times New Roman" pitchFamily="18" charset="0"/>
              </a:rPr>
              <a:t>Bác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Hồ</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ký</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Sắc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lệnh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số</a:t>
            </a:r>
            <a:r>
              <a:rPr lang="en-US" sz="1400" dirty="0">
                <a:latin typeface="Times New Roman" pitchFamily="18" charset="0"/>
                <a:cs typeface="Times New Roman" pitchFamily="18" charset="0"/>
              </a:rPr>
              <a:t> 38 </a:t>
            </a:r>
            <a:r>
              <a:rPr lang="en-US" sz="1400" dirty="0" err="1">
                <a:latin typeface="Times New Roman" pitchFamily="18" charset="0"/>
                <a:cs typeface="Times New Roman" pitchFamily="18" charset="0"/>
              </a:rPr>
              <a:t>về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Cùng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trên</a:t>
            </a:r>
            <a:r>
              <a:rPr lang="en-US" sz="1400" dirty="0">
                <a:latin typeface="Times New Roman" pitchFamily="18" charset="0"/>
                <a:cs typeface="Times New Roman" pitchFamily="18" charset="0"/>
              </a:rPr>
              <a:t>, Ban </a:t>
            </a:r>
            <a:r>
              <a:rPr lang="en-US" sz="1400" dirty="0" err="1">
                <a:latin typeface="Times New Roman" pitchFamily="18" charset="0"/>
                <a:cs typeface="Times New Roman" pitchFamily="18" charset="0"/>
              </a:rPr>
              <a:t>Thường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vụ</a:t>
            </a:r>
            <a:r>
              <a:rPr lang="en-US" sz="1400" dirty="0">
                <a:latin typeface="Times New Roman" pitchFamily="18" charset="0"/>
                <a:cs typeface="Times New Roman" pitchFamily="18" charset="0"/>
              </a:rPr>
              <a:t>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chỉ</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bộ</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Minh </a:t>
            </a:r>
            <a:r>
              <a:rPr lang="en-US" sz="1400" dirty="0" err="1">
                <a:latin typeface="Times New Roman" pitchFamily="18" charset="0"/>
                <a:cs typeface="Times New Roman" pitchFamily="18" charset="0"/>
              </a:rPr>
              <a:t>chuẩn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nhằm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đáp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yêu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cầu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hợp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mọi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tầng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lớp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phục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vụ</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nghiệp</a:t>
            </a:r>
            <a:r>
              <a:rPr lang="en-US" sz="1400" i="1" dirty="0" err="1">
                <a:latin typeface="Times New Roman" pitchFamily="18" charset="0"/>
                <a:cs typeface="Times New Roman" pitchFamily="18" charset="0"/>
              </a:rPr>
              <a:t>“Kháng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chiến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cứu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quốc</a:t>
            </a:r>
            <a:r>
              <a:rPr lang="en-US" sz="1400" i="1" dirty="0">
                <a:latin typeface="Times New Roman" pitchFamily="18" charset="0"/>
                <a:cs typeface="Times New Roman" pitchFamily="18" charset="0"/>
              </a:rPr>
              <a:t>"</a:t>
            </a:r>
            <a:r>
              <a:rPr lang="en-US" sz="1400" dirty="0">
                <a:latin typeface="Times New Roman" pitchFamily="18" charset="0"/>
                <a:cs typeface="Times New Roman" pitchFamily="18" charset="0"/>
              </a:rPr>
              <a:t>.</a:t>
            </a:r>
          </a:p>
          <a:p>
            <a:pPr algn="just" defTabSz="457200"/>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Tháng</a:t>
            </a:r>
            <a:r>
              <a:rPr lang="en-US" sz="1400" dirty="0">
                <a:latin typeface="Times New Roman" pitchFamily="18" charset="0"/>
                <a:cs typeface="Times New Roman" pitchFamily="18" charset="0"/>
              </a:rPr>
              <a:t> 6/1946, </a:t>
            </a:r>
            <a:r>
              <a:rPr lang="en-US" sz="1400" dirty="0" err="1">
                <a:latin typeface="Times New Roman" pitchFamily="18" charset="0"/>
                <a:cs typeface="Times New Roman" pitchFamily="18" charset="0"/>
              </a:rPr>
              <a:t>Tổng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gọi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tắt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sau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đổi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yêu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nguyện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do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cứu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nòng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cốt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Cuối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năm</a:t>
            </a:r>
            <a:r>
              <a:rPr lang="en-US" sz="1400" dirty="0">
                <a:latin typeface="Times New Roman" pitchFamily="18" charset="0"/>
                <a:cs typeface="Times New Roman" pitchFamily="18" charset="0"/>
              </a:rPr>
              <a:t> 1946, </a:t>
            </a:r>
            <a:r>
              <a:rPr lang="en-US" sz="1400" dirty="0" err="1">
                <a:latin typeface="Times New Roman" pitchFamily="18" charset="0"/>
                <a:cs typeface="Times New Roman" pitchFamily="18" charset="0"/>
              </a:rPr>
              <a:t>Liên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giới</a:t>
            </a:r>
            <a:r>
              <a:rPr lang="en-US" sz="1400" dirty="0">
                <a:latin typeface="Times New Roman" pitchFamily="18" charset="0"/>
                <a:cs typeface="Times New Roman" pitchFamily="18" charset="0"/>
              </a:rPr>
              <a:t>.</a:t>
            </a:r>
          </a:p>
          <a:p>
            <a:pPr algn="just" defTabSz="457200"/>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Tháng</a:t>
            </a:r>
            <a:r>
              <a:rPr lang="en-US" sz="1400" dirty="0">
                <a:latin typeface="Times New Roman" pitchFamily="18" charset="0"/>
                <a:cs typeface="Times New Roman" pitchFamily="18" charset="0"/>
              </a:rPr>
              <a:t> 2/1950, </a:t>
            </a:r>
            <a:r>
              <a:rPr lang="en-US" sz="1400" dirty="0" err="1">
                <a:latin typeface="Times New Roman" pitchFamily="18" charset="0"/>
                <a:cs typeface="Times New Roman" pitchFamily="18" charset="0"/>
              </a:rPr>
              <a:t>Liên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địa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Bắc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khói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lửa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cuộc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xâm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khắp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vùng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miền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Hồ</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yêu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cùng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lãnh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Hồ</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yêu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dặn</a:t>
            </a:r>
            <a:r>
              <a:rPr lang="en-US" sz="1400" dirty="0">
                <a:latin typeface="Times New Roman" pitchFamily="18" charset="0"/>
                <a:cs typeface="Times New Roman" pitchFamily="18" charset="0"/>
              </a:rPr>
              <a:t>: </a:t>
            </a:r>
            <a:r>
              <a:rPr lang="en-US" sz="1400" i="1" dirty="0" err="1">
                <a:latin typeface="Times New Roman" pitchFamily="18" charset="0"/>
                <a:cs typeface="Times New Roman" pitchFamily="18" charset="0"/>
              </a:rPr>
              <a:t>Phải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thực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hiện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đoàn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kết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đại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đoàn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kết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trong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phong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trào</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thanh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niên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phải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giúp</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đỡ</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nhau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cùng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tiến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bộ</a:t>
            </a:r>
            <a:r>
              <a:rPr lang="en-US" sz="1400" i="1"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bầu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Nguyễn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đồng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Nguyễn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nguyên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Ủy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Bộ</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tướng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nhiệm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cục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 </a:t>
            </a:r>
            <a:r>
              <a:rPr lang="en-US" sz="1400" dirty="0" err="1">
                <a:latin typeface="Times New Roman" pitchFamily="18" charset="0"/>
                <a:cs typeface="Times New Roman" pitchFamily="18" charset="0"/>
              </a:rPr>
              <a:t>người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trò</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xuất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sắc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Hồ</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Minh).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nam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đánh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dấu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triển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trọng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hợp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trò</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nòng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cốt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cứu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Sau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lớp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lớp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hăng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đua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tòng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giặc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lập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đẩy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mạnh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tranh</a:t>
            </a:r>
            <a:r>
              <a:rPr lang="en-US" sz="1400" dirty="0">
                <a:latin typeface="Times New Roman" pitchFamily="18" charset="0"/>
                <a:cs typeface="Times New Roman" pitchFamily="18" charset="0"/>
              </a:rPr>
              <a:t> du </a:t>
            </a:r>
            <a:r>
              <a:rPr lang="en-US" sz="1400" dirty="0" err="1">
                <a:latin typeface="Times New Roman" pitchFamily="18" charset="0"/>
                <a:cs typeface="Times New Roman" pitchFamily="18" charset="0"/>
              </a:rPr>
              <a:t>kích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sau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lưng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đấu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khủng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bố</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áp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bắt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đòi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tự</a:t>
            </a:r>
            <a:r>
              <a:rPr lang="en-US" sz="1400" dirty="0">
                <a:latin typeface="Times New Roman" pitchFamily="18" charset="0"/>
                <a:cs typeface="Times New Roman" pitchFamily="18" charset="0"/>
              </a:rPr>
              <a:t> do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hòa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lớn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Huế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Sài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gòn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thần</a:t>
            </a:r>
            <a:r>
              <a:rPr lang="en-US" sz="1400" dirty="0">
                <a:latin typeface="Times New Roman" pitchFamily="18" charset="0"/>
                <a:cs typeface="Times New Roman" pitchFamily="18" charset="0"/>
              </a:rPr>
              <a:t> </a:t>
            </a:r>
            <a:r>
              <a:rPr lang="en-US" sz="1400" i="1" dirty="0">
                <a:latin typeface="Times New Roman" pitchFamily="18" charset="0"/>
                <a:cs typeface="Times New Roman" pitchFamily="18" charset="0"/>
              </a:rPr>
              <a:t>“</a:t>
            </a:r>
            <a:r>
              <a:rPr lang="en-US" sz="1400" i="1" dirty="0" err="1">
                <a:latin typeface="Times New Roman" pitchFamily="18" charset="0"/>
                <a:cs typeface="Times New Roman" pitchFamily="18" charset="0"/>
              </a:rPr>
              <a:t>Cảm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tử</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cho</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Tổ</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quốc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quyết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sinh</a:t>
            </a:r>
            <a:r>
              <a:rPr lang="en-US" sz="1400" i="1" dirty="0">
                <a:latin typeface="Times New Roman" pitchFamily="18" charset="0"/>
                <a:cs typeface="Times New Roman" pitchFamily="18" charset="0"/>
              </a:rPr>
              <a:t>” </a:t>
            </a:r>
            <a:r>
              <a:rPr lang="en-US" sz="1400" dirty="0" err="1">
                <a:latin typeface="Times New Roman" pitchFamily="18" charset="0"/>
                <a:cs typeface="Times New Roman" pitchFamily="18" charset="0"/>
              </a:rPr>
              <a:t>theo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tiếng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gọi</a:t>
            </a:r>
            <a:r>
              <a:rPr lang="en-US" sz="1400" dirty="0">
                <a:latin typeface="Times New Roman" pitchFamily="18" charset="0"/>
                <a:cs typeface="Times New Roman" pitchFamily="18" charset="0"/>
              </a:rPr>
              <a:t> </a:t>
            </a:r>
            <a:r>
              <a:rPr lang="en-US" sz="1400" i="1" dirty="0">
                <a:latin typeface="Times New Roman" pitchFamily="18" charset="0"/>
                <a:cs typeface="Times New Roman" pitchFamily="18" charset="0"/>
              </a:rPr>
              <a:t>“</a:t>
            </a:r>
            <a:r>
              <a:rPr lang="en-US" sz="1400" i="1" dirty="0" err="1">
                <a:latin typeface="Times New Roman" pitchFamily="18" charset="0"/>
                <a:cs typeface="Times New Roman" pitchFamily="18" charset="0"/>
              </a:rPr>
              <a:t>Lên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đàng</a:t>
            </a:r>
            <a:r>
              <a:rPr lang="en-US" sz="1400" i="1" dirty="0">
                <a:latin typeface="Times New Roman" pitchFamily="18" charset="0"/>
                <a:cs typeface="Times New Roman" pitchFamily="18" charset="0"/>
              </a:rPr>
              <a: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non </a:t>
            </a:r>
            <a:r>
              <a:rPr lang="en-US" sz="1400" dirty="0" err="1">
                <a:latin typeface="Times New Roman" pitchFamily="18" charset="0"/>
                <a:cs typeface="Times New Roman" pitchFamily="18" charset="0"/>
              </a:rPr>
              <a:t>sông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a:t>
            </a:r>
          </a:p>
          <a:p>
            <a:pPr algn="just" defTabSz="457200"/>
            <a:r>
              <a:rPr lang="en-US" sz="1400" dirty="0">
                <a:latin typeface="Times New Roman" pitchFamily="18" charset="0"/>
                <a:cs typeface="Times New Roman" pitchFamily="18" charset="0"/>
              </a:rPr>
              <a:t>	</a:t>
            </a:r>
            <a:r>
              <a:rPr lang="en-US" sz="1400" dirty="0" err="1" smtClean="0">
                <a:latin typeface="Times New Roman" pitchFamily="18" charset="0"/>
                <a:cs typeface="Times New Roman" pitchFamily="18" charset="0"/>
              </a:rPr>
              <a:t>Ngày</a:t>
            </a:r>
            <a:r>
              <a:rPr lang="en-US" sz="1400" dirty="0" smtClean="0">
                <a:latin typeface="Times New Roman" pitchFamily="18" charset="0"/>
                <a:cs typeface="Times New Roman" pitchFamily="18" charset="0"/>
              </a:rPr>
              <a:t> </a:t>
            </a:r>
            <a:r>
              <a:rPr lang="en-US" sz="1400" dirty="0">
                <a:latin typeface="Times New Roman" pitchFamily="18" charset="0"/>
                <a:cs typeface="Times New Roman" pitchFamily="18" charset="0"/>
              </a:rPr>
              <a:t>8/10/1956,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lần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a:t>
            </a:r>
            <a:r>
              <a:rPr lang="en-US" sz="1400" dirty="0">
                <a:latin typeface="Times New Roman" pitchFamily="18" charset="0"/>
                <a:cs typeface="Times New Roman" pitchFamily="18" charset="0"/>
              </a:rPr>
              <a:t> II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lớn</a:t>
            </a:r>
            <a:r>
              <a:rPr lang="en-US" sz="1400" dirty="0">
                <a:latin typeface="Times New Roman" pitchFamily="18" charset="0"/>
                <a:cs typeface="Times New Roman" pitchFamily="18" charset="0"/>
              </a:rPr>
              <a:t> - </a:t>
            </a:r>
            <a:r>
              <a:rPr lang="en-US" sz="1400" dirty="0" err="1">
                <a:latin typeface="Times New Roman" pitchFamily="18" charset="0"/>
                <a:cs typeface="Times New Roman" pitchFamily="18" charset="0"/>
              </a:rPr>
              <a:t>Thủ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gọi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hiệp</a:t>
            </a:r>
            <a:r>
              <a:rPr lang="en-US" sz="1400" dirty="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Thanh</a:t>
            </a:r>
            <a:endParaRPr lang="en-US" sz="1400" dirty="0" smtClean="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dirty="0"/>
                <a:t>7</a:t>
              </a:r>
              <a:endParaRPr lang="en-US" sz="1300" b="1" dirty="0" smtClean="0"/>
            </a:p>
            <a:p>
              <a:pPr algn="ctr"/>
              <a:r>
                <a:rPr lang="en-US" sz="800" b="1" dirty="0" smtClean="0"/>
                <a:t>THÁNG 10  </a:t>
              </a:r>
            </a:p>
            <a:p>
              <a:pPr algn="ctr"/>
              <a:r>
                <a:rPr lang="en-US" sz="800" b="1" dirty="0" smtClean="0"/>
                <a:t>2015</a:t>
              </a:r>
              <a:endParaRPr lang="en-US" sz="800" b="1" dirty="0"/>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3039094" cy="609600"/>
            </a:xfrm>
            <a:prstGeom prst="ribbon">
              <a:avLst>
                <a:gd name="adj1" fmla="val 32853"/>
                <a:gd name="adj2" fmla="val 50000"/>
              </a:avLst>
            </a:prstGeom>
            <a:blipFill dpi="0" rotWithShape="1">
              <a:blip r:embed="rId6" cstate="print">
                <a:extLst>
                  <a:ext uri="{BEBA8EAE-BF5A-486C-A8C5-ECC9F3942E4B}">
                    <a14:imgProps xmlns:a14="http://schemas.microsoft.com/office/drawing/2010/main">
                      <a14:imgLayer r:embed="rId7">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effectLst>
                    <a:glow rad="101600">
                      <a:srgbClr val="FF0000">
                        <a:alpha val="60000"/>
                      </a:srgbClr>
                    </a:glow>
                  </a:effectLst>
                  <a:latin typeface="Calibri" panose="020F0502020204030204" pitchFamily="34" charset="0"/>
                </a:rPr>
                <a:t>TRUYỀN THỐNG</a:t>
              </a:r>
              <a:endParaRPr lang="en-US" sz="1400" b="1" dirty="0">
                <a:solidFill>
                  <a:schemeClr val="bg1"/>
                </a:solidFill>
                <a:effectLst>
                  <a:glow rad="101600">
                    <a:srgbClr val="FF0000">
                      <a:alpha val="60000"/>
                    </a:srgbClr>
                  </a:glow>
                </a:effectLst>
                <a:latin typeface="Calibri" panose="020F0502020204030204" pitchFamily="34" charset="0"/>
              </a:endParaRPr>
            </a:p>
          </p:txBody>
        </p:sp>
      </p:grpSp>
    </p:spTree>
    <p:extLst>
      <p:ext uri="{BB962C8B-B14F-4D97-AF65-F5344CB8AC3E}">
        <p14:creationId xmlns:p14="http://schemas.microsoft.com/office/powerpoint/2010/main" val="37212569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33400" y="1066800"/>
            <a:ext cx="5829300" cy="9417963"/>
          </a:xfrm>
          <a:prstGeom prst="rect">
            <a:avLst/>
          </a:prstGeom>
          <a:noFill/>
          <a:ln>
            <a:noFill/>
          </a:ln>
        </p:spPr>
        <p:txBody>
          <a:bodyPr wrap="square" lIns="0" tIns="0" rIns="0" bIns="914400" rtlCol="0" anchor="t" anchorCtr="0">
            <a:spAutoFit/>
          </a:bodyPr>
          <a:lstStyle/>
          <a:p>
            <a:pPr algn="ctr"/>
            <a:r>
              <a:rPr lang="en-US" sz="2000" dirty="0" err="1">
                <a:latin typeface="Times New Roman" pitchFamily="18" charset="0"/>
                <a:cs typeface="Times New Roman" pitchFamily="18" charset="0"/>
                <a:hlinkClick r:id="rId3"/>
              </a:rPr>
              <a:t>Tóm</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tắt</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thông</a:t>
            </a:r>
            <a:r>
              <a:rPr lang="en-US" sz="2000" dirty="0">
                <a:latin typeface="Times New Roman" pitchFamily="18" charset="0"/>
                <a:cs typeface="Times New Roman" pitchFamily="18" charset="0"/>
                <a:hlinkClick r:id="rId3"/>
              </a:rPr>
              <a:t> tin </a:t>
            </a:r>
            <a:r>
              <a:rPr lang="en-US" sz="2000" dirty="0" err="1">
                <a:latin typeface="Times New Roman" pitchFamily="18" charset="0"/>
                <a:cs typeface="Times New Roman" pitchFamily="18" charset="0"/>
                <a:hlinkClick r:id="rId3"/>
              </a:rPr>
              <a:t>về</a:t>
            </a:r>
            <a:r>
              <a:rPr lang="en-US" sz="2000" dirty="0">
                <a:latin typeface="Times New Roman" pitchFamily="18" charset="0"/>
                <a:cs typeface="Times New Roman" pitchFamily="18" charset="0"/>
                <a:hlinkClick r:id="rId3"/>
              </a:rPr>
              <a:t> </a:t>
            </a:r>
            <a:r>
              <a:rPr lang="en-US" sz="2000" dirty="0" err="1" smtClean="0">
                <a:latin typeface="Times New Roman" pitchFamily="18" charset="0"/>
                <a:cs typeface="Times New Roman" pitchFamily="18" charset="0"/>
                <a:hlinkClick r:id="rId3"/>
              </a:rPr>
              <a:t>Hội</a:t>
            </a:r>
            <a:r>
              <a:rPr lang="en-US" sz="2000" dirty="0" smtClean="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Liên</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hiệp</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Thanh</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niên</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Việt</a:t>
            </a:r>
            <a:r>
              <a:rPr lang="en-US" sz="2000" dirty="0">
                <a:latin typeface="Times New Roman" pitchFamily="18" charset="0"/>
                <a:cs typeface="Times New Roman" pitchFamily="18" charset="0"/>
                <a:hlinkClick r:id="rId3"/>
              </a:rPr>
              <a:t> Nam </a:t>
            </a:r>
            <a:endParaRPr lang="en-US" sz="2000" dirty="0">
              <a:latin typeface="Times New Roman" pitchFamily="18" charset="0"/>
              <a:cs typeface="Times New Roman" pitchFamily="18" charset="0"/>
            </a:endParaRPr>
          </a:p>
          <a:p>
            <a:pPr algn="just" defTabSz="457200"/>
            <a:r>
              <a:rPr lang="en-US" sz="600" dirty="0" smtClean="0">
                <a:latin typeface="Times New Roman" pitchFamily="18" charset="0"/>
                <a:cs typeface="Times New Roman" pitchFamily="18" charset="0"/>
              </a:rPr>
              <a:t>	</a:t>
            </a:r>
          </a:p>
          <a:p>
            <a:pPr algn="just" defTabSz="457200"/>
            <a:r>
              <a:rPr lang="en-US" sz="1400" dirty="0" err="1" smtClean="0">
                <a:latin typeface="Times New Roman" pitchFamily="18" charset="0"/>
                <a:cs typeface="Times New Roman" pitchFamily="18" charset="0"/>
              </a:rPr>
              <a:t>niên</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15/10/1956,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Hồ</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yêu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lãnh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Huấn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Hồ</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dặn</a:t>
            </a:r>
            <a:r>
              <a:rPr lang="en-US" sz="1400" dirty="0">
                <a:latin typeface="Times New Roman" pitchFamily="18" charset="0"/>
                <a:cs typeface="Times New Roman" pitchFamily="18" charset="0"/>
              </a:rPr>
              <a:t>: </a:t>
            </a:r>
            <a:r>
              <a:rPr lang="en-US" sz="1400" i="1" dirty="0">
                <a:latin typeface="Times New Roman" pitchFamily="18" charset="0"/>
                <a:cs typeface="Times New Roman" pitchFamily="18" charset="0"/>
              </a:rPr>
              <a:t>“</a:t>
            </a:r>
            <a:r>
              <a:rPr lang="en-US" sz="1400" i="1" dirty="0" err="1">
                <a:latin typeface="Times New Roman" pitchFamily="18" charset="0"/>
                <a:cs typeface="Times New Roman" pitchFamily="18" charset="0"/>
              </a:rPr>
              <a:t>Là</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người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chủ</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tương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lai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cho</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nên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toàn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thể</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thanh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niên</a:t>
            </a:r>
            <a:r>
              <a:rPr lang="en-US" sz="1400" i="1" dirty="0">
                <a:latin typeface="Times New Roman" pitchFamily="18" charset="0"/>
                <a:cs typeface="Times New Roman" pitchFamily="18" charset="0"/>
              </a:rPr>
              <a:t> ta </a:t>
            </a:r>
            <a:r>
              <a:rPr lang="en-US" sz="1400" i="1" dirty="0" err="1">
                <a:latin typeface="Times New Roman" pitchFamily="18" charset="0"/>
                <a:cs typeface="Times New Roman" pitchFamily="18" charset="0"/>
              </a:rPr>
              <a:t>phải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đoàn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kết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chặt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chẽ</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phấn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đấu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anh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dũng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vượt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mọi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khó</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khăn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đua</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góp</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sức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vào</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sự</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nghiệp</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xây</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dựng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một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nước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Việt</a:t>
            </a:r>
            <a:r>
              <a:rPr lang="en-US" sz="1400" i="1" dirty="0">
                <a:latin typeface="Times New Roman" pitchFamily="18" charset="0"/>
                <a:cs typeface="Times New Roman" pitchFamily="18" charset="0"/>
              </a:rPr>
              <a:t> Nam </a:t>
            </a:r>
            <a:r>
              <a:rPr lang="en-US" sz="1400" i="1" dirty="0" err="1">
                <a:latin typeface="Times New Roman" pitchFamily="18" charset="0"/>
                <a:cs typeface="Times New Roman" pitchFamily="18" charset="0"/>
              </a:rPr>
              <a:t>hòa</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bình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thống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nhất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độc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lập</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dân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chủ</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và</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giàu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mạnh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để</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mình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làm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chủ</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mai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sau</a:t>
            </a:r>
            <a:r>
              <a:rPr lang="en-US" sz="1400" i="1" dirty="0">
                <a:latin typeface="Times New Roman" pitchFamily="18" charset="0"/>
                <a:cs typeface="Times New Roman" pitchFamily="18" charset="0"/>
              </a:rPr>
              <a: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bầu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Ban </a:t>
            </a:r>
            <a:r>
              <a:rPr lang="en-US" sz="1400" dirty="0" err="1">
                <a:latin typeface="Times New Roman" pitchFamily="18" charset="0"/>
                <a:cs typeface="Times New Roman" pitchFamily="18" charset="0"/>
              </a:rPr>
              <a:t>chấp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hành</a:t>
            </a:r>
            <a:r>
              <a:rPr lang="en-US" sz="1400" dirty="0">
                <a:latin typeface="Times New Roman" pitchFamily="18" charset="0"/>
                <a:cs typeface="Times New Roman" pitchFamily="18" charset="0"/>
              </a:rPr>
              <a:t>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gồm</a:t>
            </a:r>
            <a:r>
              <a:rPr lang="en-US" sz="1400" dirty="0">
                <a:latin typeface="Times New Roman" pitchFamily="18" charset="0"/>
                <a:cs typeface="Times New Roman" pitchFamily="18" charset="0"/>
              </a:rPr>
              <a:t> 52 </a:t>
            </a:r>
            <a:r>
              <a:rPr lang="en-US" sz="1400" dirty="0" err="1">
                <a:latin typeface="Times New Roman" pitchFamily="18" charset="0"/>
                <a:cs typeface="Times New Roman" pitchFamily="18" charset="0"/>
              </a:rPr>
              <a:t>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chị</a:t>
            </a:r>
            <a:r>
              <a:rPr lang="en-US" sz="1400" dirty="0">
                <a:latin typeface="Times New Roman" pitchFamily="18" charset="0"/>
                <a:cs typeface="Times New Roman" pitchFamily="18" charset="0"/>
              </a:rPr>
              <a:t> do </a:t>
            </a:r>
            <a:r>
              <a:rPr lang="en-US" sz="1400" dirty="0" err="1">
                <a:latin typeface="Times New Roman" pitchFamily="18" charset="0"/>
                <a:cs typeface="Times New Roman" pitchFamily="18" charset="0"/>
              </a:rPr>
              <a:t>Bác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sĩ</a:t>
            </a:r>
            <a:r>
              <a:rPr lang="en-US" sz="1400" dirty="0">
                <a:latin typeface="Times New Roman" pitchFamily="18" charset="0"/>
                <a:cs typeface="Times New Roman" pitchFamily="18" charset="0"/>
              </a:rPr>
              <a:t> - </a:t>
            </a:r>
            <a:r>
              <a:rPr lang="en-US" sz="1400" dirty="0" err="1">
                <a:latin typeface="Times New Roman" pitchFamily="18" charset="0"/>
                <a:cs typeface="Times New Roman" pitchFamily="18" charset="0"/>
              </a:rPr>
              <a:t>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hùng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i="1" dirty="0">
                <a:latin typeface="Times New Roman" pitchFamily="18" charset="0"/>
                <a:cs typeface="Times New Roman" pitchFamily="18" charset="0"/>
              </a:rPr>
              <a:t> </a:t>
            </a:r>
            <a:r>
              <a:rPr lang="en-US" sz="1400" dirty="0" err="1">
                <a:latin typeface="Times New Roman" pitchFamily="18" charset="0"/>
                <a:cs typeface="Times New Roman" pitchFamily="18" charset="0"/>
              </a:rPr>
              <a:t>Phạm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Ngọc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Thạch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tịch</a:t>
            </a:r>
            <a:r>
              <a:rPr lang="en-US" sz="1400" dirty="0">
                <a:latin typeface="Times New Roman" pitchFamily="18" charset="0"/>
                <a:cs typeface="Times New Roman" pitchFamily="18" charset="0"/>
              </a:rPr>
              <a:t>.</a:t>
            </a:r>
          </a:p>
          <a:p>
            <a:pPr algn="just" defTabSz="457200"/>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Tháng</a:t>
            </a:r>
            <a:r>
              <a:rPr lang="en-US" sz="1400" dirty="0">
                <a:latin typeface="Times New Roman" pitchFamily="18" charset="0"/>
                <a:cs typeface="Times New Roman" pitchFamily="18" charset="0"/>
              </a:rPr>
              <a:t> 12/1961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lần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a:t>
            </a:r>
            <a:r>
              <a:rPr lang="en-US" sz="1400" dirty="0">
                <a:latin typeface="Times New Roman" pitchFamily="18" charset="0"/>
                <a:cs typeface="Times New Roman" pitchFamily="18" charset="0"/>
              </a:rPr>
              <a:t> II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Nội</a:t>
            </a:r>
            <a:r>
              <a:rPr lang="en-US" sz="1400" i="1" dirty="0">
                <a:latin typeface="Times New Roman" pitchFamily="18" charset="0"/>
                <a:cs typeface="Times New Roman" pitchFamily="18" charset="0"/>
              </a:rPr>
              <a:t>. </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đón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Hồ</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yêu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dạy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rằng</a:t>
            </a:r>
            <a:r>
              <a:rPr lang="en-US" sz="1400" dirty="0">
                <a:latin typeface="Times New Roman" pitchFamily="18" charset="0"/>
                <a:cs typeface="Times New Roman" pitchFamily="18" charset="0"/>
              </a:rPr>
              <a:t>: </a:t>
            </a:r>
            <a:r>
              <a:rPr lang="en-US" sz="1400" i="1" dirty="0">
                <a:latin typeface="Times New Roman" pitchFamily="18" charset="0"/>
                <a:cs typeface="Times New Roman" pitchFamily="18" charset="0"/>
              </a:rPr>
              <a:t>“</a:t>
            </a:r>
            <a:r>
              <a:rPr lang="en-US" sz="1400" i="1" dirty="0" err="1">
                <a:latin typeface="Times New Roman" pitchFamily="18" charset="0"/>
                <a:cs typeface="Times New Roman" pitchFamily="18" charset="0"/>
              </a:rPr>
              <a:t>Bác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yêu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mến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thanh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niên</a:t>
            </a:r>
            <a:r>
              <a:rPr lang="en-US" sz="1400" dirty="0">
                <a:latin typeface="Times New Roman" pitchFamily="18" charset="0"/>
                <a:cs typeface="Times New Roman" pitchFamily="18" charset="0"/>
              </a:rPr>
              <a:t>.</a:t>
            </a:r>
          </a:p>
          <a:p>
            <a:pPr algn="just" defTabSz="457200"/>
            <a:r>
              <a:rPr lang="en-US" sz="1400" i="1" dirty="0">
                <a:latin typeface="Times New Roman" pitchFamily="18" charset="0"/>
                <a:cs typeface="Times New Roman" pitchFamily="18" charset="0"/>
              </a:rPr>
              <a:t>	- </a:t>
            </a:r>
            <a:r>
              <a:rPr lang="en-US" sz="1400" i="1" dirty="0" err="1">
                <a:latin typeface="Times New Roman" pitchFamily="18" charset="0"/>
                <a:cs typeface="Times New Roman" pitchFamily="18" charset="0"/>
              </a:rPr>
              <a:t>Vì</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thanh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niên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là</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người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tiếp</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sức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cách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mạng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cho</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thế</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hệ</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thanh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niên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già</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đồng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thời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là</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người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phụ</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trách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dìu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dắt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thế</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hệ</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thanh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niên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tương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lai</a:t>
            </a:r>
            <a:r>
              <a:rPr lang="en-US" sz="1400" i="1" dirty="0">
                <a:latin typeface="Times New Roman" pitchFamily="18" charset="0"/>
                <a:cs typeface="Times New Roman" pitchFamily="18" charset="0"/>
              </a:rPr>
              <a:t> - </a:t>
            </a:r>
            <a:r>
              <a:rPr lang="en-US" sz="1400" i="1" dirty="0" err="1">
                <a:latin typeface="Times New Roman" pitchFamily="18" charset="0"/>
                <a:cs typeface="Times New Roman" pitchFamily="18" charset="0"/>
              </a:rPr>
              <a:t>tức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là</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các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cháu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nhi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đồng</a:t>
            </a:r>
            <a:r>
              <a:rPr lang="en-US" sz="1400" i="1" dirty="0">
                <a:latin typeface="Times New Roman" pitchFamily="18" charset="0"/>
                <a:cs typeface="Times New Roman" pitchFamily="18" charset="0"/>
              </a:rPr>
              <a:t> .</a:t>
            </a:r>
            <a:endParaRPr lang="en-US" sz="1400" dirty="0">
              <a:latin typeface="Times New Roman" pitchFamily="18" charset="0"/>
              <a:cs typeface="Times New Roman" pitchFamily="18" charset="0"/>
            </a:endParaRPr>
          </a:p>
          <a:p>
            <a:pPr algn="just" defTabSz="457200"/>
            <a:r>
              <a:rPr lang="en-US" sz="1400" i="1" dirty="0">
                <a:latin typeface="Times New Roman" pitchFamily="18" charset="0"/>
                <a:cs typeface="Times New Roman" pitchFamily="18" charset="0"/>
              </a:rPr>
              <a:t>	- </a:t>
            </a:r>
            <a:r>
              <a:rPr lang="en-US" sz="1400" i="1" dirty="0" err="1">
                <a:latin typeface="Times New Roman" pitchFamily="18" charset="0"/>
                <a:cs typeface="Times New Roman" pitchFamily="18" charset="0"/>
              </a:rPr>
              <a:t>Vì</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thanh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niên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là</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người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xung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phong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trong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công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cuộc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phát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triển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kinh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tế</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và</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văn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hoá</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trong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sự</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nghiệp</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xây</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dựng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chủ</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nghĩa</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xã</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hội</a:t>
            </a:r>
            <a:r>
              <a:rPr lang="en-US" sz="1400" i="1" dirty="0">
                <a:latin typeface="Times New Roman" pitchFamily="18" charset="0"/>
                <a:cs typeface="Times New Roman" pitchFamily="18" charset="0"/>
              </a:rPr>
              <a:t>.</a:t>
            </a:r>
            <a:endParaRPr lang="en-US" sz="1400" dirty="0">
              <a:latin typeface="Times New Roman" pitchFamily="18" charset="0"/>
              <a:cs typeface="Times New Roman" pitchFamily="18" charset="0"/>
            </a:endParaRPr>
          </a:p>
          <a:p>
            <a:pPr algn="just" defTabSz="457200"/>
            <a:r>
              <a:rPr lang="en-US" sz="1400" i="1" dirty="0">
                <a:latin typeface="Times New Roman" pitchFamily="18" charset="0"/>
                <a:cs typeface="Times New Roman" pitchFamily="18" charset="0"/>
              </a:rPr>
              <a:t>	- </a:t>
            </a:r>
            <a:r>
              <a:rPr lang="en-US" sz="1400" i="1" dirty="0" err="1">
                <a:latin typeface="Times New Roman" pitchFamily="18" charset="0"/>
                <a:cs typeface="Times New Roman" pitchFamily="18" charset="0"/>
              </a:rPr>
              <a:t>Vì</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thanh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niên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là</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lực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lượng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cơ</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bản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trong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bộ</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đội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công</a:t>
            </a:r>
            <a:r>
              <a:rPr lang="en-US" sz="1400" i="1" dirty="0">
                <a:latin typeface="Times New Roman" pitchFamily="18" charset="0"/>
                <a:cs typeface="Times New Roman" pitchFamily="18" charset="0"/>
              </a:rPr>
              <a:t> an </a:t>
            </a:r>
            <a:r>
              <a:rPr lang="en-US" sz="1400" i="1" dirty="0" err="1">
                <a:latin typeface="Times New Roman" pitchFamily="18" charset="0"/>
                <a:cs typeface="Times New Roman" pitchFamily="18" charset="0"/>
              </a:rPr>
              <a:t>và</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dân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quân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tự</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vệ</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đang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hăng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hái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giữ</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gìn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trật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tự</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trị</a:t>
            </a:r>
            <a:r>
              <a:rPr lang="en-US" sz="1400" i="1" dirty="0">
                <a:latin typeface="Times New Roman" pitchFamily="18" charset="0"/>
                <a:cs typeface="Times New Roman" pitchFamily="18" charset="0"/>
              </a:rPr>
              <a:t> an, </a:t>
            </a:r>
            <a:r>
              <a:rPr lang="en-US" sz="1400" i="1" dirty="0" err="1">
                <a:latin typeface="Times New Roman" pitchFamily="18" charset="0"/>
                <a:cs typeface="Times New Roman" pitchFamily="18" charset="0"/>
              </a:rPr>
              <a:t>bảo</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vệ</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Tổ</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quốc</a:t>
            </a:r>
            <a:r>
              <a:rPr lang="en-US" sz="1400" i="1" dirty="0">
                <a:latin typeface="Times New Roman" pitchFamily="18" charset="0"/>
                <a:cs typeface="Times New Roman" pitchFamily="18" charset="0"/>
              </a:rPr>
              <a:t> .</a:t>
            </a:r>
            <a:endParaRPr lang="en-US" sz="1400" dirty="0">
              <a:latin typeface="Times New Roman" pitchFamily="18" charset="0"/>
              <a:cs typeface="Times New Roman" pitchFamily="18" charset="0"/>
            </a:endParaRPr>
          </a:p>
          <a:p>
            <a:pPr algn="just" defTabSz="457200"/>
            <a:r>
              <a:rPr lang="en-US" sz="1400" i="1" dirty="0">
                <a:latin typeface="Times New Roman" pitchFamily="18" charset="0"/>
                <a:cs typeface="Times New Roman" pitchFamily="18" charset="0"/>
              </a:rPr>
              <a:t>	- </a:t>
            </a:r>
            <a:r>
              <a:rPr lang="en-US" sz="1400" i="1" dirty="0" err="1">
                <a:latin typeface="Times New Roman" pitchFamily="18" charset="0"/>
                <a:cs typeface="Times New Roman" pitchFamily="18" charset="0"/>
              </a:rPr>
              <a:t>Vì</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trong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mọi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công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việc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thanh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niên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thi</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đua</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thực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hiện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khẩu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hiệu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Đâu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cần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thanh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niên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có</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việc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gì</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khó</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có</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thanh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niên</a:t>
            </a:r>
            <a:r>
              <a:rPr lang="en-US" sz="1400" i="1" dirty="0">
                <a:latin typeface="Times New Roman" pitchFamily="18" charset="0"/>
                <a:cs typeface="Times New Roman" pitchFamily="18" charset="0"/>
              </a:rPr>
              <a:t>...”</a:t>
            </a:r>
            <a:endParaRPr lang="en-US" sz="1400" dirty="0">
              <a:latin typeface="Times New Roman" pitchFamily="18" charset="0"/>
              <a:cs typeface="Times New Roman" pitchFamily="18" charset="0"/>
            </a:endParaRPr>
          </a:p>
          <a:p>
            <a:pPr algn="just" defTabSz="457200"/>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bầu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Huy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Thông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phát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tích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hoạch</a:t>
            </a:r>
            <a:r>
              <a:rPr lang="en-US" sz="1400" dirty="0">
                <a:latin typeface="Times New Roman" pitchFamily="18" charset="0"/>
                <a:cs typeface="Times New Roman" pitchFamily="18" charset="0"/>
              </a:rPr>
              <a:t> 5 </a:t>
            </a:r>
            <a:r>
              <a:rPr lang="en-US" sz="1400" dirty="0" err="1">
                <a:latin typeface="Times New Roman" pitchFamily="18" charset="0"/>
                <a:cs typeface="Times New Roman" pitchFamily="18" charset="0"/>
              </a:rPr>
              <a:t>năm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ủng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a:t>
            </a:r>
            <a:r>
              <a:rPr lang="en-US" sz="1400" dirty="0">
                <a:latin typeface="Times New Roman" pitchFamily="18" charset="0"/>
                <a:cs typeface="Times New Roman" pitchFamily="18" charset="0"/>
              </a:rPr>
              <a:t>, chi </a:t>
            </a:r>
            <a:r>
              <a:rPr lang="en-US" sz="1400" dirty="0" err="1">
                <a:latin typeface="Times New Roman" pitchFamily="18" charset="0"/>
                <a:cs typeface="Times New Roman" pitchFamily="18" charset="0"/>
              </a:rPr>
              <a:t>viện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cuộc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đấu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miền</a:t>
            </a:r>
            <a:r>
              <a:rPr lang="en-US" sz="1400" dirty="0">
                <a:latin typeface="Times New Roman" pitchFamily="18" charset="0"/>
                <a:cs typeface="Times New Roman" pitchFamily="18" charset="0"/>
              </a:rPr>
              <a:t> Nam.</a:t>
            </a:r>
          </a:p>
          <a:p>
            <a:pPr algn="just" defTabSz="457200"/>
            <a:r>
              <a:rPr lang="en-US" sz="1400" dirty="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Cuộc</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kháng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Mỹ</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cứu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thắng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lợi</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Bắc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xum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một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nghị</a:t>
            </a:r>
            <a:r>
              <a:rPr lang="en-US" sz="1400" dirty="0">
                <a:latin typeface="Times New Roman" pitchFamily="18" charset="0"/>
                <a:cs typeface="Times New Roman" pitchFamily="18" charset="0"/>
              </a:rPr>
              <a:t> Ban </a:t>
            </a:r>
            <a:r>
              <a:rPr lang="en-US" sz="1400" dirty="0" err="1">
                <a:latin typeface="Times New Roman" pitchFamily="18" charset="0"/>
                <a:cs typeface="Times New Roman" pitchFamily="18" charset="0"/>
              </a:rPr>
              <a:t>chấp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hành</a:t>
            </a:r>
            <a:r>
              <a:rPr lang="en-US" sz="1400" dirty="0">
                <a:latin typeface="Times New Roman" pitchFamily="18" charset="0"/>
                <a:cs typeface="Times New Roman" pitchFamily="18" charset="0"/>
              </a:rPr>
              <a:t>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phố</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Hồ</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Minh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20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21/9/1976,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mặt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Đây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trọng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phong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ta. </a:t>
            </a:r>
            <a:r>
              <a:rPr lang="en-US" sz="1400" dirty="0" err="1">
                <a:latin typeface="Times New Roman" pitchFamily="18" charset="0"/>
                <a:cs typeface="Times New Roman" pitchFamily="18" charset="0"/>
              </a:rPr>
              <a:t>Lần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đầu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phố</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yêu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gặp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gỡ</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Giải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phóng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miền</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cùng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nhau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nhất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mặt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lấy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đáp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ứng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nguyện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vọng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thiết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thông</a:t>
            </a:r>
            <a:r>
              <a:rPr lang="en-US" sz="1400" dirty="0">
                <a:latin typeface="Times New Roman" pitchFamily="18" charset="0"/>
                <a:cs typeface="Times New Roman" pitchFamily="18" charset="0"/>
              </a:rPr>
              <a:t> qua </a:t>
            </a:r>
            <a:r>
              <a:rPr lang="en-US" sz="1400" dirty="0" err="1">
                <a:latin typeface="Times New Roman" pitchFamily="18" charset="0"/>
                <a:cs typeface="Times New Roman" pitchFamily="18" charset="0"/>
              </a:rPr>
              <a:t>Điều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lệ</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chọn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Ủy</a:t>
            </a:r>
            <a:r>
              <a:rPr lang="en-US" sz="1400" dirty="0">
                <a:latin typeface="Times New Roman" pitchFamily="18" charset="0"/>
                <a:cs typeface="Times New Roman" pitchFamily="18" charset="0"/>
              </a:rPr>
              <a:t> ban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gồm</a:t>
            </a:r>
            <a:r>
              <a:rPr lang="en-US" sz="1400" dirty="0">
                <a:latin typeface="Times New Roman" pitchFamily="18" charset="0"/>
                <a:cs typeface="Times New Roman" pitchFamily="18" charset="0"/>
              </a:rPr>
              <a:t> 96 </a:t>
            </a:r>
            <a:r>
              <a:rPr lang="en-US" sz="1400" dirty="0" err="1">
                <a:latin typeface="Times New Roman" pitchFamily="18" charset="0"/>
                <a:cs typeface="Times New Roman" pitchFamily="18" charset="0"/>
              </a:rPr>
              <a:t>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chị</a:t>
            </a:r>
            <a:r>
              <a:rPr lang="en-US" sz="1400" dirty="0">
                <a:latin typeface="Times New Roman" pitchFamily="18" charset="0"/>
                <a:cs typeface="Times New Roman" pitchFamily="18" charset="0"/>
              </a:rPr>
              <a:t> do </a:t>
            </a:r>
            <a:r>
              <a:rPr lang="en-US" sz="1400" dirty="0" err="1">
                <a:latin typeface="Times New Roman" pitchFamily="18" charset="0"/>
                <a:cs typeface="Times New Roman" pitchFamily="18" charset="0"/>
              </a:rPr>
              <a:t>giáo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Lê</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Vịnh</a:t>
            </a:r>
            <a:r>
              <a:rPr lang="en-US" sz="1400" i="1" dirty="0">
                <a:latin typeface="Times New Roman" pitchFamily="18" charset="0"/>
                <a:cs typeface="Times New Roman" pitchFamily="18" charset="0"/>
              </a:rPr>
              <a:t> </a:t>
            </a:r>
            <a:r>
              <a:rPr lang="en-US" sz="1400" dirty="0" err="1">
                <a:latin typeface="Times New Roman" pitchFamily="18" charset="0"/>
                <a:cs typeface="Times New Roman" pitchFamily="18" charset="0"/>
              </a:rPr>
              <a:t>làm</a:t>
            </a:r>
            <a:r>
              <a:rPr lang="en-US" sz="1400" i="1"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smtClean="0">
                <a:latin typeface="Times New Roman" pitchFamily="18" charset="0"/>
                <a:cs typeface="Times New Roman" pitchFamily="18" charset="0"/>
              </a:rPr>
              <a:t>.</a:t>
            </a:r>
          </a:p>
          <a:p>
            <a:pPr algn="just" defTabSz="457200"/>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Tháng</a:t>
            </a:r>
            <a:r>
              <a:rPr lang="en-US" sz="1400" dirty="0" smtClean="0">
                <a:latin typeface="Times New Roman" pitchFamily="18" charset="0"/>
                <a:cs typeface="Times New Roman" pitchFamily="18" charset="0"/>
              </a:rPr>
              <a:t> </a:t>
            </a:r>
            <a:r>
              <a:rPr lang="en-US" sz="1400" dirty="0">
                <a:latin typeface="Times New Roman" pitchFamily="18" charset="0"/>
                <a:cs typeface="Times New Roman" pitchFamily="18" charset="0"/>
              </a:rPr>
              <a:t>9/1988,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Ủy</a:t>
            </a:r>
            <a:r>
              <a:rPr lang="en-US" sz="1400" dirty="0">
                <a:latin typeface="Times New Roman" pitchFamily="18" charset="0"/>
                <a:cs typeface="Times New Roman" pitchFamily="18" charset="0"/>
              </a:rPr>
              <a:t> ban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họp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Ủy</a:t>
            </a:r>
            <a:r>
              <a:rPr lang="en-US" sz="1400" dirty="0">
                <a:latin typeface="Times New Roman" pitchFamily="18" charset="0"/>
                <a:cs typeface="Times New Roman" pitchFamily="18" charset="0"/>
              </a:rPr>
              <a:t> ban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Bí</a:t>
            </a:r>
            <a:r>
              <a:rPr lang="en-US" sz="1400" dirty="0">
                <a:latin typeface="Times New Roman" pitchFamily="18" charset="0"/>
                <a:cs typeface="Times New Roman" pitchFamily="18" charset="0"/>
              </a:rPr>
              <a:t> </a:t>
            </a:r>
            <a:endParaRPr lang="en-US" sz="1400" dirty="0" smtClean="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dirty="0"/>
                <a:t>8</a:t>
              </a:r>
              <a:endParaRPr lang="en-US" sz="1300" b="1" dirty="0" smtClean="0"/>
            </a:p>
            <a:p>
              <a:pPr algn="ctr"/>
              <a:r>
                <a:rPr lang="en-US" sz="800" b="1" dirty="0" smtClean="0"/>
                <a:t>THÁNG 10  </a:t>
              </a:r>
            </a:p>
            <a:p>
              <a:pPr algn="ctr"/>
              <a:r>
                <a:rPr lang="en-US" sz="800" b="1" dirty="0" smtClean="0"/>
                <a:t>2015</a:t>
              </a:r>
              <a:endParaRPr lang="en-US" sz="800" b="1" dirty="0"/>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3039094" cy="609600"/>
            </a:xfrm>
            <a:prstGeom prst="ribbon">
              <a:avLst>
                <a:gd name="adj1" fmla="val 32853"/>
                <a:gd name="adj2" fmla="val 50000"/>
              </a:avLst>
            </a:prstGeom>
            <a:blipFill dpi="0" rotWithShape="1">
              <a:blip r:embed="rId6" cstate="print">
                <a:extLst>
                  <a:ext uri="{BEBA8EAE-BF5A-486C-A8C5-ECC9F3942E4B}">
                    <a14:imgProps xmlns:a14="http://schemas.microsoft.com/office/drawing/2010/main">
                      <a14:imgLayer r:embed="rId7">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effectLst>
                    <a:glow rad="101600">
                      <a:srgbClr val="FF0000">
                        <a:alpha val="60000"/>
                      </a:srgbClr>
                    </a:glow>
                  </a:effectLst>
                  <a:latin typeface="Calibri" panose="020F0502020204030204" pitchFamily="34" charset="0"/>
                </a:rPr>
                <a:t>TRUYỀN THỐNG</a:t>
              </a:r>
              <a:endParaRPr lang="en-US" sz="1400" b="1" dirty="0">
                <a:solidFill>
                  <a:schemeClr val="bg1"/>
                </a:solidFill>
                <a:effectLst>
                  <a:glow rad="101600">
                    <a:srgbClr val="FF0000">
                      <a:alpha val="60000"/>
                    </a:srgbClr>
                  </a:glow>
                </a:effectLst>
                <a:latin typeface="Calibri" panose="020F0502020204030204" pitchFamily="34" charset="0"/>
              </a:endParaRPr>
            </a:p>
          </p:txBody>
        </p:sp>
      </p:grpSp>
    </p:spTree>
    <p:extLst>
      <p:ext uri="{BB962C8B-B14F-4D97-AF65-F5344CB8AC3E}">
        <p14:creationId xmlns:p14="http://schemas.microsoft.com/office/powerpoint/2010/main" val="25950213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33400" y="1066800"/>
            <a:ext cx="5829300" cy="9325630"/>
          </a:xfrm>
          <a:prstGeom prst="rect">
            <a:avLst/>
          </a:prstGeom>
          <a:noFill/>
          <a:ln>
            <a:noFill/>
          </a:ln>
        </p:spPr>
        <p:txBody>
          <a:bodyPr wrap="square" lIns="0" tIns="0" rIns="0" bIns="914400" rtlCol="0" anchor="t" anchorCtr="0">
            <a:spAutoFit/>
          </a:bodyPr>
          <a:lstStyle/>
          <a:p>
            <a:pPr algn="ctr"/>
            <a:r>
              <a:rPr lang="en-US" sz="2000" dirty="0" err="1">
                <a:latin typeface="Times New Roman" pitchFamily="18" charset="0"/>
                <a:cs typeface="Times New Roman" pitchFamily="18" charset="0"/>
                <a:hlinkClick r:id="rId3"/>
              </a:rPr>
              <a:t>Tóm</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tắt</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thông</a:t>
            </a:r>
            <a:r>
              <a:rPr lang="en-US" sz="2000" dirty="0">
                <a:latin typeface="Times New Roman" pitchFamily="18" charset="0"/>
                <a:cs typeface="Times New Roman" pitchFamily="18" charset="0"/>
                <a:hlinkClick r:id="rId3"/>
              </a:rPr>
              <a:t> tin </a:t>
            </a:r>
            <a:r>
              <a:rPr lang="en-US" sz="2000" dirty="0" err="1">
                <a:latin typeface="Times New Roman" pitchFamily="18" charset="0"/>
                <a:cs typeface="Times New Roman" pitchFamily="18" charset="0"/>
                <a:hlinkClick r:id="rId3"/>
              </a:rPr>
              <a:t>về</a:t>
            </a:r>
            <a:r>
              <a:rPr lang="en-US" sz="2000" dirty="0">
                <a:latin typeface="Times New Roman" pitchFamily="18" charset="0"/>
                <a:cs typeface="Times New Roman" pitchFamily="18" charset="0"/>
                <a:hlinkClick r:id="rId3"/>
              </a:rPr>
              <a:t> </a:t>
            </a:r>
            <a:r>
              <a:rPr lang="en-US" sz="2000" dirty="0" err="1" smtClean="0">
                <a:latin typeface="Times New Roman" pitchFamily="18" charset="0"/>
                <a:cs typeface="Times New Roman" pitchFamily="18" charset="0"/>
                <a:hlinkClick r:id="rId3"/>
              </a:rPr>
              <a:t>Hội</a:t>
            </a:r>
            <a:r>
              <a:rPr lang="en-US" sz="2000" dirty="0" smtClean="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Liên</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hiệp</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Thanh</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niên</a:t>
            </a:r>
            <a:r>
              <a:rPr lang="en-US" sz="2000" dirty="0">
                <a:latin typeface="Times New Roman" pitchFamily="18" charset="0"/>
                <a:cs typeface="Times New Roman" pitchFamily="18" charset="0"/>
                <a:hlinkClick r:id="rId3"/>
              </a:rPr>
              <a:t> </a:t>
            </a:r>
            <a:r>
              <a:rPr lang="en-US" sz="2000" dirty="0" err="1">
                <a:latin typeface="Times New Roman" pitchFamily="18" charset="0"/>
                <a:cs typeface="Times New Roman" pitchFamily="18" charset="0"/>
                <a:hlinkClick r:id="rId3"/>
              </a:rPr>
              <a:t>Việt</a:t>
            </a:r>
            <a:r>
              <a:rPr lang="en-US" sz="2000" dirty="0">
                <a:latin typeface="Times New Roman" pitchFamily="18" charset="0"/>
                <a:cs typeface="Times New Roman" pitchFamily="18" charset="0"/>
                <a:hlinkClick r:id="rId3"/>
              </a:rPr>
              <a:t> Nam </a:t>
            </a:r>
            <a:endParaRPr lang="en-US" sz="2000" dirty="0">
              <a:latin typeface="Times New Roman" pitchFamily="18" charset="0"/>
              <a:cs typeface="Times New Roman" pitchFamily="18" charset="0"/>
            </a:endParaRPr>
          </a:p>
          <a:p>
            <a:pPr algn="just" defTabSz="457200"/>
            <a:r>
              <a:rPr lang="en-US" sz="1400" dirty="0" smtClean="0">
                <a:latin typeface="Times New Roman" pitchFamily="18" charset="0"/>
                <a:cs typeface="Times New Roman" pitchFamily="18" charset="0"/>
              </a:rPr>
              <a:t>	</a:t>
            </a:r>
          </a:p>
          <a:p>
            <a:pPr algn="just" defTabSz="457200"/>
            <a:r>
              <a:rPr lang="en-US" sz="1400" dirty="0" err="1" smtClean="0">
                <a:latin typeface="Times New Roman" pitchFamily="18" charset="0"/>
                <a:cs typeface="Times New Roman" pitchFamily="18" charset="0"/>
              </a:rPr>
              <a:t>thư</a:t>
            </a:r>
            <a:r>
              <a:rPr lang="en-US" sz="1400" dirty="0" smtClean="0">
                <a:latin typeface="Times New Roman" pitchFamily="18" charset="0"/>
                <a:cs typeface="Times New Roman" pitchFamily="18" charset="0"/>
              </a:rPr>
              <a:t> </a:t>
            </a:r>
            <a:r>
              <a:rPr lang="en-US" sz="1400" dirty="0" err="1">
                <a:latin typeface="Times New Roman" pitchFamily="18" charset="0"/>
                <a:cs typeface="Times New Roman" pitchFamily="18" charset="0"/>
              </a:rPr>
              <a:t>thứ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nhất</a:t>
            </a:r>
            <a:r>
              <a:rPr lang="en-US" sz="1400" dirty="0">
                <a:latin typeface="Times New Roman" pitchFamily="18" charset="0"/>
                <a:cs typeface="Times New Roman" pitchFamily="18" charset="0"/>
              </a:rPr>
              <a:t> Ban </a:t>
            </a:r>
            <a:r>
              <a:rPr lang="en-US" sz="1400" dirty="0" err="1">
                <a:latin typeface="Times New Roman" pitchFamily="18" charset="0"/>
                <a:cs typeface="Times New Roman" pitchFamily="18" charset="0"/>
              </a:rPr>
              <a:t>Chấp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hành</a:t>
            </a:r>
            <a:r>
              <a:rPr lang="en-US" sz="1400" dirty="0">
                <a:latin typeface="Times New Roman" pitchFamily="18" charset="0"/>
                <a:cs typeface="Times New Roman" pitchFamily="18" charset="0"/>
              </a:rPr>
              <a:t>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khóa</a:t>
            </a:r>
            <a:r>
              <a:rPr lang="en-US" sz="1400" dirty="0">
                <a:latin typeface="Times New Roman" pitchFamily="18" charset="0"/>
                <a:cs typeface="Times New Roman" pitchFamily="18" charset="0"/>
              </a:rPr>
              <a:t> V)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chọn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Uỷ</a:t>
            </a:r>
            <a:r>
              <a:rPr lang="en-US" sz="1400" dirty="0">
                <a:latin typeface="Times New Roman" pitchFamily="18" charset="0"/>
                <a:cs typeface="Times New Roman" pitchFamily="18" charset="0"/>
              </a:rPr>
              <a:t> ban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Lê</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Quang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Vịnh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nhiệm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vụ</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mới</a:t>
            </a:r>
            <a:r>
              <a:rPr lang="en-US" sz="1400" dirty="0">
                <a:latin typeface="Times New Roman" pitchFamily="18" charset="0"/>
                <a:cs typeface="Times New Roman" pitchFamily="18" charset="0"/>
              </a:rPr>
              <a:t>.</a:t>
            </a:r>
          </a:p>
          <a:p>
            <a:pPr algn="just" defTabSz="457200"/>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08/12/1994,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lần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a:t>
            </a:r>
            <a:r>
              <a:rPr lang="en-US" sz="1400" dirty="0">
                <a:latin typeface="Times New Roman" pitchFamily="18" charset="0"/>
                <a:cs typeface="Times New Roman" pitchFamily="18" charset="0"/>
              </a:rPr>
              <a:t> III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Nội</a:t>
            </a:r>
            <a:r>
              <a:rPr lang="en-US" sz="1400" dirty="0">
                <a:latin typeface="Times New Roman" pitchFamily="18" charset="0"/>
                <a:cs typeface="Times New Roman" pitchFamily="18" charset="0"/>
              </a:rPr>
              <a:t>. 400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thông</a:t>
            </a:r>
            <a:r>
              <a:rPr lang="en-US" sz="1400" dirty="0">
                <a:latin typeface="Times New Roman" pitchFamily="18" charset="0"/>
                <a:cs typeface="Times New Roman" pitchFamily="18" charset="0"/>
              </a:rPr>
              <a:t> qua </a:t>
            </a:r>
            <a:r>
              <a:rPr lang="en-US" sz="1400" dirty="0" err="1">
                <a:latin typeface="Times New Roman" pitchFamily="18" charset="0"/>
                <a:cs typeface="Times New Roman" pitchFamily="18" charset="0"/>
              </a:rPr>
              <a:t>Điều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lệ</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sửa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đổi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chọn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Hồ</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định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lấy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15/10/1956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truyền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thống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năm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a:t>
            </a:r>
            <a:r>
              <a:rPr lang="en-US" sz="1400" i="1"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Uỷ</a:t>
            </a:r>
            <a:r>
              <a:rPr lang="en-US" sz="1400" dirty="0">
                <a:latin typeface="Times New Roman" pitchFamily="18" charset="0"/>
                <a:cs typeface="Times New Roman" pitchFamily="18" charset="0"/>
              </a:rPr>
              <a:t> ban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cuối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năm</a:t>
            </a:r>
            <a:r>
              <a:rPr lang="en-US" sz="1400" dirty="0">
                <a:latin typeface="Times New Roman" pitchFamily="18" charset="0"/>
                <a:cs typeface="Times New Roman" pitchFamily="18" charset="0"/>
              </a:rPr>
              <a:t> 1997, </a:t>
            </a:r>
            <a:r>
              <a:rPr lang="en-US" sz="1400" dirty="0" err="1">
                <a:latin typeface="Times New Roman" pitchFamily="18" charset="0"/>
                <a:cs typeface="Times New Roman" pitchFamily="18" charset="0"/>
              </a:rPr>
              <a:t>chị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Thị</a:t>
            </a:r>
            <a:r>
              <a:rPr lang="en-US" sz="1400" dirty="0">
                <a:latin typeface="Times New Roman" pitchFamily="18" charset="0"/>
                <a:cs typeface="Times New Roman" pitchFamily="18" charset="0"/>
              </a:rPr>
              <a:t> Mai - </a:t>
            </a:r>
            <a:r>
              <a:rPr lang="en-US" sz="1400" dirty="0" err="1">
                <a:latin typeface="Times New Roman" pitchFamily="18" charset="0"/>
                <a:cs typeface="Times New Roman" pitchFamily="18" charset="0"/>
              </a:rPr>
              <a:t>Bí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a:t>
            </a:r>
            <a:r>
              <a:rPr lang="en-US" sz="1400" dirty="0">
                <a:latin typeface="Times New Roman" pitchFamily="18" charset="0"/>
                <a:cs typeface="Times New Roman" pitchFamily="18" charset="0"/>
              </a:rPr>
              <a:t>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Hồ</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nhiệm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vụ</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mới</a:t>
            </a:r>
            <a:r>
              <a:rPr lang="en-US" sz="1400" dirty="0" smtClean="0">
                <a:latin typeface="Times New Roman" pitchFamily="18" charset="0"/>
                <a:cs typeface="Times New Roman" pitchFamily="18" charset="0"/>
              </a:rPr>
              <a:t>.</a:t>
            </a:r>
            <a:endParaRPr lang="en-US" sz="1400" dirty="0">
              <a:latin typeface="Times New Roman" pitchFamily="18" charset="0"/>
              <a:cs typeface="Times New Roman" pitchFamily="18" charset="0"/>
            </a:endParaRPr>
          </a:p>
          <a:p>
            <a:pPr algn="just" defTabSz="457200"/>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13 </a:t>
            </a:r>
            <a:r>
              <a:rPr lang="en-US" sz="1400" dirty="0" err="1">
                <a:latin typeface="Times New Roman" pitchFamily="18" charset="0"/>
                <a:cs typeface="Times New Roman" pitchFamily="18" charset="0"/>
              </a:rPr>
              <a:t>đến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15/01/2000,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lần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a:t>
            </a:r>
            <a:r>
              <a:rPr lang="en-US" sz="1400" dirty="0">
                <a:latin typeface="Times New Roman" pitchFamily="18" charset="0"/>
                <a:cs typeface="Times New Roman" pitchFamily="18" charset="0"/>
              </a:rPr>
              <a:t> IV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Nội</a:t>
            </a:r>
            <a:r>
              <a:rPr lang="en-US" sz="1400" dirty="0">
                <a:latin typeface="Times New Roman" pitchFamily="18" charset="0"/>
                <a:cs typeface="Times New Roman" pitchFamily="18" charset="0"/>
              </a:rPr>
              <a:t>, 599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tiêu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cho</a:t>
            </a:r>
            <a:r>
              <a:rPr lang="en-US" sz="1400" dirty="0">
                <a:latin typeface="Times New Roman" pitchFamily="18" charset="0"/>
                <a:cs typeface="Times New Roman" pitchFamily="18" charset="0"/>
              </a:rPr>
              <a:t> ý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nguyện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vọng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bộ</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niên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diễn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điểm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tộc</a:t>
            </a:r>
            <a:r>
              <a:rPr lang="en-US" sz="1400" dirty="0">
                <a:latin typeface="Times New Roman" pitchFamily="18" charset="0"/>
                <a:cs typeface="Times New Roman" pitchFamily="18" charset="0"/>
              </a:rPr>
              <a:t> ta </a:t>
            </a:r>
            <a:r>
              <a:rPr lang="en-US" sz="1400" dirty="0" err="1">
                <a:latin typeface="Times New Roman" pitchFamily="18" charset="0"/>
                <a:cs typeface="Times New Roman" pitchFamily="18" charset="0"/>
              </a:rPr>
              <a:t>cùng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nhân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loại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khắc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chuyển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giữa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hai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kỷ</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thông</a:t>
            </a:r>
            <a:r>
              <a:rPr lang="en-US" sz="1400" dirty="0">
                <a:latin typeface="Times New Roman" pitchFamily="18" charset="0"/>
                <a:cs typeface="Times New Roman" pitchFamily="18" charset="0"/>
              </a:rPr>
              <a:t> qua </a:t>
            </a:r>
            <a:r>
              <a:rPr lang="en-US" sz="1400" dirty="0" err="1">
                <a:latin typeface="Times New Roman" pitchFamily="18" charset="0"/>
                <a:cs typeface="Times New Roman" pitchFamily="18" charset="0"/>
              </a:rPr>
              <a:t>Điều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lệ</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sửa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đổi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quyết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định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đề</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năm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cuộc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động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là</a:t>
            </a:r>
            <a:r>
              <a:rPr lang="en-US" sz="1400" dirty="0">
                <a:latin typeface="Times New Roman" pitchFamily="18" charset="0"/>
                <a:cs typeface="Times New Roman" pitchFamily="18" charset="0"/>
              </a:rPr>
              <a:t>: </a:t>
            </a:r>
            <a:r>
              <a:rPr lang="en-US" sz="1400" i="1" dirty="0">
                <a:latin typeface="Times New Roman" pitchFamily="18" charset="0"/>
                <a:cs typeface="Times New Roman" pitchFamily="18" charset="0"/>
              </a:rPr>
              <a:t>“</a:t>
            </a:r>
            <a:r>
              <a:rPr lang="en-US" sz="1400" i="1" dirty="0" err="1">
                <a:latin typeface="Times New Roman" pitchFamily="18" charset="0"/>
                <a:cs typeface="Times New Roman" pitchFamily="18" charset="0"/>
              </a:rPr>
              <a:t>Học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tập</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sáng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tạo</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vượt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bậc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vì</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sự</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nghiệp</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công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nghiệp</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hoá</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hiện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đaị</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hoá</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đất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nước</a:t>
            </a:r>
            <a:r>
              <a:rPr lang="en-US" sz="1400" i="1" dirty="0" smtClean="0">
                <a:latin typeface="Times New Roman" pitchFamily="18" charset="0"/>
                <a:cs typeface="Times New Roman" pitchFamily="18" charset="0"/>
              </a:rPr>
              <a:t>",</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Giúp</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nhau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lập</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nghiệp</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vì</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dân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giàu</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nước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mạnh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Thanh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niện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tình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nguyện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vì</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cuộc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sống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cộng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đồng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Vì</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chủ</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quyền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tổ</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quốc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vì</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cuộc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sống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bình</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yên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Xây</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dựng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nếp</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sống</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văn</a:t>
            </a:r>
            <a:r>
              <a:rPr lang="en-US" sz="1400" i="1" dirty="0">
                <a:latin typeface="Times New Roman" pitchFamily="18" charset="0"/>
                <a:cs typeface="Times New Roman" pitchFamily="18" charset="0"/>
              </a:rPr>
              <a:t> minh, </a:t>
            </a:r>
            <a:r>
              <a:rPr lang="en-US" sz="1400" i="1" dirty="0" err="1">
                <a:latin typeface="Times New Roman" pitchFamily="18" charset="0"/>
                <a:cs typeface="Times New Roman" pitchFamily="18" charset="0"/>
              </a:rPr>
              <a:t>đậm</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đà</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bản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sắc</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dân</a:t>
            </a:r>
            <a:r>
              <a:rPr lang="en-US" sz="1400" i="1" dirty="0">
                <a:latin typeface="Times New Roman" pitchFamily="18" charset="0"/>
                <a:cs typeface="Times New Roman" pitchFamily="18" charset="0"/>
              </a:rPr>
              <a:t> </a:t>
            </a:r>
            <a:r>
              <a:rPr lang="en-US" sz="1400" i="1" dirty="0" err="1">
                <a:latin typeface="Times New Roman" pitchFamily="18" charset="0"/>
                <a:cs typeface="Times New Roman" pitchFamily="18" charset="0"/>
              </a:rPr>
              <a:t>tộc</a:t>
            </a:r>
            <a:r>
              <a:rPr lang="en-US" sz="1400" i="1" dirty="0">
                <a:latin typeface="Times New Roman" pitchFamily="18" charset="0"/>
                <a:cs typeface="Times New Roman" pitchFamily="18" charset="0"/>
              </a:rPr>
              <a: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chọn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Thị</a:t>
            </a:r>
            <a:r>
              <a:rPr lang="en-US" sz="1400" dirty="0">
                <a:latin typeface="Times New Roman" pitchFamily="18" charset="0"/>
                <a:cs typeface="Times New Roman" pitchFamily="18" charset="0"/>
              </a:rPr>
              <a:t> Mai - </a:t>
            </a:r>
            <a:r>
              <a:rPr lang="en-US" sz="1400" dirty="0" err="1">
                <a:latin typeface="Times New Roman" pitchFamily="18" charset="0"/>
                <a:cs typeface="Times New Roman" pitchFamily="18" charset="0"/>
              </a:rPr>
              <a:t>Bí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a:t>
            </a:r>
            <a:r>
              <a:rPr lang="en-US" sz="1400" dirty="0">
                <a:latin typeface="Times New Roman" pitchFamily="18" charset="0"/>
                <a:cs typeface="Times New Roman" pitchFamily="18" charset="0"/>
              </a:rPr>
              <a:t>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a:t>
            </a:r>
            <a:r>
              <a:rPr lang="en-US" sz="1400" dirty="0" smtClean="0">
                <a:latin typeface="Times New Roman" pitchFamily="18" charset="0"/>
                <a:cs typeface="Times New Roman" pitchFamily="18" charset="0"/>
              </a:rPr>
              <a:t>Nam</a:t>
            </a:r>
            <a:r>
              <a:rPr lang="en-US" sz="1400" dirty="0">
                <a:latin typeface="Times New Roman" pitchFamily="18" charset="0"/>
                <a:cs typeface="Times New Roman" pitchFamily="18" charset="0"/>
              </a:rPr>
              <a:t>.</a:t>
            </a:r>
          </a:p>
          <a:p>
            <a:pPr algn="just" defTabSz="457200"/>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họp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Uỷ</a:t>
            </a:r>
            <a:r>
              <a:rPr lang="en-US" sz="1400" dirty="0">
                <a:latin typeface="Times New Roman" pitchFamily="18" charset="0"/>
                <a:cs typeface="Times New Roman" pitchFamily="18" charset="0"/>
              </a:rPr>
              <a:t> ban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lần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a:t>
            </a:r>
            <a:r>
              <a:rPr lang="en-US" sz="1400" dirty="0">
                <a:latin typeface="Times New Roman" pitchFamily="18" charset="0"/>
                <a:cs typeface="Times New Roman" pitchFamily="18" charset="0"/>
              </a:rPr>
              <a:t> 5 (</a:t>
            </a:r>
            <a:r>
              <a:rPr lang="en-US" sz="1400" dirty="0" err="1">
                <a:latin typeface="Times New Roman" pitchFamily="18" charset="0"/>
                <a:cs typeface="Times New Roman" pitchFamily="18" charset="0"/>
              </a:rPr>
              <a:t>khóa</a:t>
            </a:r>
            <a:r>
              <a:rPr lang="en-US" sz="1400" dirty="0">
                <a:latin typeface="Times New Roman" pitchFamily="18" charset="0"/>
                <a:cs typeface="Times New Roman" pitchFamily="18" charset="0"/>
              </a:rPr>
              <a:t> IV)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15/2/2003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kiện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Ủy</a:t>
            </a:r>
            <a:r>
              <a:rPr lang="en-US" sz="1400" dirty="0">
                <a:latin typeface="Times New Roman" pitchFamily="18" charset="0"/>
                <a:cs typeface="Times New Roman" pitchFamily="18" charset="0"/>
              </a:rPr>
              <a:t> ban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Thường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trực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Ủy</a:t>
            </a:r>
            <a:r>
              <a:rPr lang="en-US" sz="1400" dirty="0">
                <a:latin typeface="Times New Roman" pitchFamily="18" charset="0"/>
                <a:cs typeface="Times New Roman" pitchFamily="18" charset="0"/>
              </a:rPr>
              <a:t> ban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anh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Hoàng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Bình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Quân</a:t>
            </a:r>
            <a:r>
              <a:rPr lang="en-US" sz="1400" dirty="0">
                <a:latin typeface="Times New Roman" pitchFamily="18" charset="0"/>
                <a:cs typeface="Times New Roman" pitchFamily="18" charset="0"/>
              </a:rPr>
              <a:t> - </a:t>
            </a:r>
            <a:r>
              <a:rPr lang="en-US" sz="1400" dirty="0" err="1">
                <a:latin typeface="Times New Roman" pitchFamily="18" charset="0"/>
                <a:cs typeface="Times New Roman" pitchFamily="18" charset="0"/>
              </a:rPr>
              <a:t>Ủy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viên</a:t>
            </a:r>
            <a:r>
              <a:rPr lang="en-US" sz="1400" dirty="0">
                <a:latin typeface="Times New Roman" pitchFamily="18" charset="0"/>
                <a:cs typeface="Times New Roman" pitchFamily="18" charset="0"/>
              </a:rPr>
              <a:t> Ban </a:t>
            </a:r>
            <a:r>
              <a:rPr lang="en-US" sz="1400" dirty="0" err="1">
                <a:latin typeface="Times New Roman" pitchFamily="18" charset="0"/>
                <a:cs typeface="Times New Roman" pitchFamily="18" charset="0"/>
              </a:rPr>
              <a:t>Chấp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hành</a:t>
            </a:r>
            <a:r>
              <a:rPr lang="en-US" sz="1400" dirty="0">
                <a:latin typeface="Times New Roman" pitchFamily="18" charset="0"/>
                <a:cs typeface="Times New Roman" pitchFamily="18" charset="0"/>
              </a:rPr>
              <a:t>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nhất</a:t>
            </a:r>
            <a:r>
              <a:rPr lang="en-US" sz="1400" dirty="0">
                <a:latin typeface="Times New Roman" pitchFamily="18" charset="0"/>
                <a:cs typeface="Times New Roman" pitchFamily="18" charset="0"/>
              </a:rPr>
              <a:t> Ban </a:t>
            </a:r>
            <a:r>
              <a:rPr lang="en-US" sz="1400" dirty="0" err="1">
                <a:latin typeface="Times New Roman" pitchFamily="18" charset="0"/>
                <a:cs typeface="Times New Roman" pitchFamily="18" charset="0"/>
              </a:rPr>
              <a:t>Chấp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hành</a:t>
            </a:r>
            <a:r>
              <a:rPr lang="en-US" sz="1400" dirty="0">
                <a:latin typeface="Times New Roman" pitchFamily="18" charset="0"/>
                <a:cs typeface="Times New Roman" pitchFamily="18" charset="0"/>
              </a:rPr>
              <a:t>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hiệp</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chọn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giữ</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chức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tịch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thay</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chị</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Thị</a:t>
            </a:r>
            <a:r>
              <a:rPr lang="en-US" sz="1400" dirty="0">
                <a:latin typeface="Times New Roman" pitchFamily="18" charset="0"/>
                <a:cs typeface="Times New Roman" pitchFamily="18" charset="0"/>
              </a:rPr>
              <a:t> Mai</a:t>
            </a:r>
            <a:r>
              <a:rPr lang="en-US" sz="1400" i="1" dirty="0">
                <a:latin typeface="Times New Roman" pitchFamily="18" charset="0"/>
                <a:cs typeface="Times New Roman" pitchFamily="18" charset="0"/>
              </a:rPr>
              <a:t> </a:t>
            </a:r>
            <a:r>
              <a:rPr lang="en-US" sz="1400" dirty="0" err="1">
                <a:latin typeface="Times New Roman" pitchFamily="18" charset="0"/>
                <a:cs typeface="Times New Roman" pitchFamily="18" charset="0"/>
              </a:rPr>
              <a:t>nhận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nhiệm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vụ</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mới</a:t>
            </a:r>
            <a:r>
              <a:rPr lang="en-US" sz="1400" dirty="0" smtClean="0">
                <a:latin typeface="Times New Roman" pitchFamily="18" charset="0"/>
                <a:cs typeface="Times New Roman" pitchFamily="18" charset="0"/>
              </a:rPr>
              <a:t>.</a:t>
            </a:r>
            <a:endParaRPr lang="en-US" sz="1400" dirty="0">
              <a:latin typeface="Times New Roman" pitchFamily="18" charset="0"/>
              <a:cs typeface="Times New Roman" pitchFamily="18" charset="0"/>
            </a:endParaRPr>
          </a:p>
          <a:p>
            <a:pPr algn="just" defTabSz="457200"/>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Được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sự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quan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tâm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chỉ</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Ban </a:t>
            </a:r>
            <a:r>
              <a:rPr lang="en-US" sz="1400" dirty="0" err="1">
                <a:latin typeface="Times New Roman" pitchFamily="18" charset="0"/>
                <a:cs typeface="Times New Roman" pitchFamily="18" charset="0"/>
              </a:rPr>
              <a:t>Bí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thư</a:t>
            </a:r>
            <a:r>
              <a:rPr lang="en-US" sz="1400" dirty="0">
                <a:latin typeface="Times New Roman" pitchFamily="18" charset="0"/>
                <a:cs typeface="Times New Roman" pitchFamily="18" charset="0"/>
              </a:rPr>
              <a:t>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từ</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ngày</a:t>
            </a:r>
            <a:r>
              <a:rPr lang="en-US" sz="1400" dirty="0">
                <a:latin typeface="Times New Roman" pitchFamily="18" charset="0"/>
                <a:cs typeface="Times New Roman" pitchFamily="18" charset="0"/>
              </a:rPr>
              <a:t> 25 </a:t>
            </a:r>
            <a:r>
              <a:rPr lang="en-US" sz="1400" dirty="0" err="1">
                <a:latin typeface="Times New Roman" pitchFamily="18" charset="0"/>
                <a:cs typeface="Times New Roman" pitchFamily="18" charset="0"/>
              </a:rPr>
              <a:t>đến</a:t>
            </a:r>
            <a:r>
              <a:rPr lang="en-US" sz="1400" dirty="0">
                <a:latin typeface="Times New Roman" pitchFamily="18" charset="0"/>
                <a:cs typeface="Times New Roman" pitchFamily="18" charset="0"/>
              </a:rPr>
              <a:t> 27/02/2005,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LHTN </a:t>
            </a:r>
            <a:r>
              <a:rPr lang="en-US" sz="1400" dirty="0" err="1">
                <a:latin typeface="Times New Roman" pitchFamily="18" charset="0"/>
                <a:cs typeface="Times New Roman" pitchFamily="18" charset="0"/>
              </a:rPr>
              <a:t>Việt</a:t>
            </a:r>
            <a:r>
              <a:rPr lang="en-US" sz="1400" dirty="0">
                <a:latin typeface="Times New Roman" pitchFamily="18" charset="0"/>
                <a:cs typeface="Times New Roman" pitchFamily="18" charset="0"/>
              </a:rPr>
              <a:t> Nam </a:t>
            </a:r>
            <a:r>
              <a:rPr lang="en-US" sz="1400" dirty="0" err="1">
                <a:latin typeface="Times New Roman" pitchFamily="18" charset="0"/>
                <a:cs typeface="Times New Roman" pitchFamily="18" charset="0"/>
              </a:rPr>
              <a:t>lần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thứ</a:t>
            </a:r>
            <a:r>
              <a:rPr lang="en-US" sz="1400" dirty="0">
                <a:latin typeface="Times New Roman" pitchFamily="18" charset="0"/>
                <a:cs typeface="Times New Roman" pitchFamily="18" charset="0"/>
              </a:rPr>
              <a:t> V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diễn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trọng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đô</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tham</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có</a:t>
            </a:r>
            <a:r>
              <a:rPr lang="en-US" sz="1400" dirty="0">
                <a:latin typeface="Times New Roman" pitchFamily="18" charset="0"/>
                <a:cs typeface="Times New Roman" pitchFamily="18" charset="0"/>
              </a:rPr>
              <a:t> 798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đồng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lãnh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Đảng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nước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Chính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phủ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Mặt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trận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Tổ</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bộ</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ngành</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thể</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cán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bộ</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chủ</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chốt</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của</a:t>
            </a:r>
            <a:r>
              <a:rPr lang="en-US" sz="1400" dirty="0">
                <a:latin typeface="Times New Roman" pitchFamily="18" charset="0"/>
                <a:cs typeface="Times New Roman" pitchFamily="18" charset="0"/>
              </a:rPr>
              <a:t>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Trung </a:t>
            </a:r>
            <a:r>
              <a:rPr lang="en-US" sz="1400" dirty="0" err="1">
                <a:latin typeface="Times New Roman" pitchFamily="18" charset="0"/>
                <a:cs typeface="Times New Roman" pitchFamily="18" charset="0"/>
              </a:rPr>
              <a:t>ương</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qua </a:t>
            </a:r>
            <a:r>
              <a:rPr lang="en-US" sz="1400" dirty="0" err="1">
                <a:latin typeface="Times New Roman" pitchFamily="18" charset="0"/>
                <a:cs typeface="Times New Roman" pitchFamily="18" charset="0"/>
              </a:rPr>
              <a:t>các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kỳ</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ngoại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giao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gần</a:t>
            </a:r>
            <a:r>
              <a:rPr lang="en-US" sz="1400" dirty="0">
                <a:latin typeface="Times New Roman" pitchFamily="18" charset="0"/>
                <a:cs typeface="Times New Roman" pitchFamily="18" charset="0"/>
              </a:rPr>
              <a:t> 40 </a:t>
            </a:r>
            <a:r>
              <a:rPr lang="en-US" sz="1400" dirty="0" err="1">
                <a:latin typeface="Times New Roman" pitchFamily="18" charset="0"/>
                <a:cs typeface="Times New Roman" pitchFamily="18" charset="0"/>
              </a:rPr>
              <a:t>đoàn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biểu</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quốc</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tế</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đã</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đến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dự</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chỉ</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a:t>
            </a:r>
            <a:r>
              <a:rPr lang="en-US" sz="1400" dirty="0">
                <a:latin typeface="Times New Roman" pitchFamily="18" charset="0"/>
                <a:cs typeface="Times New Roman" pitchFamily="18" charset="0"/>
              </a:rPr>
              <a:t> chia </a:t>
            </a:r>
            <a:r>
              <a:rPr lang="en-US" sz="1400" dirty="0" err="1">
                <a:latin typeface="Times New Roman" pitchFamily="18" charset="0"/>
                <a:cs typeface="Times New Roman" pitchFamily="18" charset="0"/>
              </a:rPr>
              <a:t>vui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với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Đại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hội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diễn</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ra</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vào</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thời</a:t>
            </a:r>
            <a:r>
              <a:rPr lang="en-US" sz="1400" dirty="0">
                <a:latin typeface="Times New Roman" pitchFamily="18" charset="0"/>
                <a:cs typeface="Times New Roman" pitchFamily="18" charset="0"/>
              </a:rPr>
              <a:t> </a:t>
            </a:r>
            <a:r>
              <a:rPr lang="en-US" sz="1400" dirty="0" err="1">
                <a:latin typeface="Times New Roman" pitchFamily="18" charset="0"/>
                <a:cs typeface="Times New Roman" pitchFamily="18" charset="0"/>
              </a:rPr>
              <a:t>điểm</a:t>
            </a:r>
            <a:r>
              <a:rPr lang="en-US" sz="1400" dirty="0">
                <a:latin typeface="Times New Roman" pitchFamily="18" charset="0"/>
                <a:cs typeface="Times New Roman" pitchFamily="18" charset="0"/>
              </a:rPr>
              <a:t> </a:t>
            </a:r>
            <a:endParaRPr lang="en-US" sz="1400" dirty="0" smtClean="0">
              <a:latin typeface="Times New Roman" pitchFamily="18" charset="0"/>
              <a:cs typeface="Times New Roman" pitchFamily="18" charset="0"/>
            </a:endParaRPr>
          </a:p>
        </p:txBody>
      </p:sp>
      <p:sp>
        <p:nvSpPr>
          <p:cNvPr id="45" name="Oval 44"/>
          <p:cNvSpPr/>
          <p:nvPr/>
        </p:nvSpPr>
        <p:spPr>
          <a:xfrm>
            <a:off x="1828800" y="9220200"/>
            <a:ext cx="609600" cy="609600"/>
          </a:xfrm>
          <a:prstGeom prst="ellipse">
            <a:avLst/>
          </a:prstGeom>
          <a:solidFill>
            <a:srgbClr val="00B0F0"/>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800" b="1" dirty="0">
              <a:solidFill>
                <a:prstClr val="black"/>
              </a:solidFill>
            </a:endParaRPr>
          </a:p>
        </p:txBody>
      </p:sp>
      <p:grpSp>
        <p:nvGrpSpPr>
          <p:cNvPr id="16" name="Group 15"/>
          <p:cNvGrpSpPr/>
          <p:nvPr/>
        </p:nvGrpSpPr>
        <p:grpSpPr>
          <a:xfrm>
            <a:off x="1752600" y="9220200"/>
            <a:ext cx="4857750" cy="551260"/>
            <a:chOff x="1752600" y="9220200"/>
            <a:chExt cx="4857750" cy="551260"/>
          </a:xfrm>
        </p:grpSpPr>
        <p:sp>
          <p:nvSpPr>
            <p:cNvPr id="41" name="Rectangle 40"/>
            <p:cNvSpPr/>
            <p:nvPr/>
          </p:nvSpPr>
          <p:spPr>
            <a:xfrm>
              <a:off x="3181350" y="9220200"/>
              <a:ext cx="3429000" cy="523220"/>
            </a:xfrm>
            <a:prstGeom prst="rect">
              <a:avLst/>
            </a:prstGeom>
          </p:spPr>
          <p:txBody>
            <a:bodyPr>
              <a:spAutoFit/>
            </a:bodyPr>
            <a:lstStyle/>
            <a:p>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Tài</a:t>
              </a:r>
              <a:r>
                <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rPr>
                <a:t> </a:t>
              </a:r>
              <a:r>
                <a:rPr lang="en-US" sz="1300" b="1" i="1" dirty="0" err="1" smtClean="0">
                  <a:ln w="12700">
                    <a:noFill/>
                  </a:ln>
                  <a:solidFill>
                    <a:sysClr val="windowText" lastClr="000000"/>
                  </a:solidFill>
                  <a:latin typeface="Times New Roman" panose="02020603050405020304" pitchFamily="18" charset="0"/>
                  <a:cs typeface="Times New Roman" panose="02020603050405020304" pitchFamily="18" charset="0"/>
                </a:rPr>
                <a:t>liệu</a:t>
              </a:r>
              <a:endParaRPr lang="en-US" sz="1300" b="1" i="1" dirty="0" smtClean="0">
                <a:ln w="12700">
                  <a:noFill/>
                </a:ln>
                <a:solidFill>
                  <a:sysClr val="windowText" lastClr="000000"/>
                </a:solidFill>
                <a:latin typeface="Times New Roman" panose="02020603050405020304" pitchFamily="18" charset="0"/>
                <a:cs typeface="Times New Roman" panose="02020603050405020304" pitchFamily="18" charset="0"/>
              </a:endParaRPr>
            </a:p>
            <a:p>
              <a:r>
                <a:rPr lang="en-US" sz="1500" b="1" dirty="0" smtClean="0">
                  <a:ln w="12700">
                    <a:noFill/>
                  </a:ln>
                  <a:solidFill>
                    <a:srgbClr val="0070C0"/>
                  </a:solidFill>
                  <a:effectLst/>
                  <a:latin typeface="Times New Roman" panose="02020603050405020304" pitchFamily="18" charset="0"/>
                  <a:cs typeface="Times New Roman" panose="02020603050405020304" pitchFamily="18" charset="0"/>
                </a:rPr>
                <a:t>SINH HOẠT CHI ĐOÀN</a:t>
              </a:r>
            </a:p>
          </p:txBody>
        </p:sp>
        <p:pic>
          <p:nvPicPr>
            <p:cNvPr id="43" name="Picture 4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81028" y="9220200"/>
              <a:ext cx="500322" cy="551260"/>
            </a:xfrm>
            <a:prstGeom prst="rect">
              <a:avLst/>
            </a:prstGeom>
          </p:spPr>
        </p:pic>
        <p:sp>
          <p:nvSpPr>
            <p:cNvPr id="15" name="TextBox 14"/>
            <p:cNvSpPr txBox="1"/>
            <p:nvPr/>
          </p:nvSpPr>
          <p:spPr>
            <a:xfrm>
              <a:off x="1752600" y="9220200"/>
              <a:ext cx="766763" cy="538609"/>
            </a:xfrm>
            <a:prstGeom prst="rect">
              <a:avLst/>
            </a:prstGeom>
            <a:noFill/>
          </p:spPr>
          <p:txBody>
            <a:bodyPr wrap="square" rtlCol="0">
              <a:spAutoFit/>
            </a:bodyPr>
            <a:lstStyle/>
            <a:p>
              <a:pPr algn="ctr"/>
              <a:r>
                <a:rPr lang="en-US" sz="1300" b="1" dirty="0"/>
                <a:t>9</a:t>
              </a:r>
              <a:endParaRPr lang="en-US" sz="1300" b="1" dirty="0" smtClean="0"/>
            </a:p>
            <a:p>
              <a:pPr algn="ctr"/>
              <a:r>
                <a:rPr lang="en-US" sz="800" b="1" dirty="0" smtClean="0"/>
                <a:t>THÁNG 10  </a:t>
              </a:r>
            </a:p>
            <a:p>
              <a:pPr algn="ctr"/>
              <a:r>
                <a:rPr lang="en-US" sz="800" b="1" dirty="0" smtClean="0"/>
                <a:t>2015</a:t>
              </a:r>
              <a:endParaRPr lang="en-US" sz="800" b="1" dirty="0"/>
            </a:p>
          </p:txBody>
        </p:sp>
      </p:grpSp>
      <p:grpSp>
        <p:nvGrpSpPr>
          <p:cNvPr id="35" name="Group 34"/>
          <p:cNvGrpSpPr/>
          <p:nvPr/>
        </p:nvGrpSpPr>
        <p:grpSpPr>
          <a:xfrm>
            <a:off x="8906" y="0"/>
            <a:ext cx="6858000" cy="877824"/>
            <a:chOff x="8906" y="0"/>
            <a:chExt cx="6858000" cy="877824"/>
          </a:xfrm>
        </p:grpSpPr>
        <p:pic>
          <p:nvPicPr>
            <p:cNvPr id="36" name="Picture 3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06" y="0"/>
              <a:ext cx="6858000" cy="877824"/>
            </a:xfrm>
            <a:prstGeom prst="rect">
              <a:avLst/>
            </a:prstGeom>
          </p:spPr>
        </p:pic>
        <p:sp>
          <p:nvSpPr>
            <p:cNvPr id="37" name="Down Ribbon 36"/>
            <p:cNvSpPr/>
            <p:nvPr/>
          </p:nvSpPr>
          <p:spPr>
            <a:xfrm>
              <a:off x="2066306" y="152400"/>
              <a:ext cx="3039094" cy="609600"/>
            </a:xfrm>
            <a:prstGeom prst="ribbon">
              <a:avLst>
                <a:gd name="adj1" fmla="val 32853"/>
                <a:gd name="adj2" fmla="val 50000"/>
              </a:avLst>
            </a:prstGeom>
            <a:blipFill dpi="0" rotWithShape="1">
              <a:blip r:embed="rId6" cstate="print">
                <a:extLst>
                  <a:ext uri="{BEBA8EAE-BF5A-486C-A8C5-ECC9F3942E4B}">
                    <a14:imgProps xmlns:a14="http://schemas.microsoft.com/office/drawing/2010/main">
                      <a14:imgLayer r:embed="rId7">
                        <a14:imgEffect>
                          <a14:sharpenSoften amount="-5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effectLst>
                    <a:glow rad="101600">
                      <a:srgbClr val="FF0000">
                        <a:alpha val="60000"/>
                      </a:srgbClr>
                    </a:glow>
                  </a:effectLst>
                  <a:latin typeface="Calibri" panose="020F0502020204030204" pitchFamily="34" charset="0"/>
                </a:rPr>
                <a:t>TRUYỀN THỐNG</a:t>
              </a:r>
              <a:endParaRPr lang="en-US" sz="1400" b="1" dirty="0">
                <a:solidFill>
                  <a:schemeClr val="bg1"/>
                </a:solidFill>
                <a:effectLst>
                  <a:glow rad="101600">
                    <a:srgbClr val="FF0000">
                      <a:alpha val="60000"/>
                    </a:srgbClr>
                  </a:glow>
                </a:effectLst>
                <a:latin typeface="Calibri" panose="020F0502020204030204" pitchFamily="34" charset="0"/>
              </a:endParaRPr>
            </a:p>
          </p:txBody>
        </p:sp>
      </p:grpSp>
    </p:spTree>
    <p:extLst>
      <p:ext uri="{BB962C8B-B14F-4D97-AF65-F5344CB8AC3E}">
        <p14:creationId xmlns:p14="http://schemas.microsoft.com/office/powerpoint/2010/main" val="25950213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a:solidFill>
            <a:schemeClr val="tx1"/>
          </a:solidFill>
        </a:ln>
      </a:spPr>
      <a:bodyPr wrap="square" lIns="0" tIns="0" rIns="0" bIns="731520" rtlCol="0" anchor="t" anchorCtr="0">
        <a:spAutoFit/>
      </a:bodyPr>
      <a:lstStyle>
        <a:defPPr algn="ctr">
          <a:defRPr sz="1600" b="1" dirty="0" err="1" smtClean="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5324</TotalTime>
  <Words>1219</Words>
  <Application>Microsoft Office PowerPoint</Application>
  <PresentationFormat>A4 Paper (210x297 mm)</PresentationFormat>
  <Paragraphs>444</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Truong Khai Minh</dc:creator>
  <cp:lastModifiedBy>Trung Tâm</cp:lastModifiedBy>
  <cp:revision>341</cp:revision>
  <cp:lastPrinted>2015-10-06T03:32:10Z</cp:lastPrinted>
  <dcterms:created xsi:type="dcterms:W3CDTF">2015-04-24T21:48:46Z</dcterms:created>
  <dcterms:modified xsi:type="dcterms:W3CDTF">2015-10-12T10:18:39Z</dcterms:modified>
</cp:coreProperties>
</file>